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Geologica Light" panose="020B0604020202020204" charset="0"/>
      <p:regular r:id="rId20"/>
      <p:bold r:id="rId21"/>
    </p:embeddedFont>
    <p:embeddedFont>
      <p:font typeface="Geologica Medium" panose="020B0604020202020204" charset="0"/>
      <p:regular r:id="rId22"/>
      <p:bold r:id="rId23"/>
    </p:embeddedFont>
    <p:embeddedFont>
      <p:font typeface="Montserrat" panose="00000500000000000000" pitchFamily="2" charset="-52"/>
      <p:regular r:id="rId24"/>
      <p:bold r:id="rId25"/>
      <p:italic r:id="rId26"/>
      <p:boldItalic r:id="rId27"/>
    </p:embeddedFont>
    <p:embeddedFont>
      <p:font typeface="Montserrat SemiBold" panose="00000700000000000000" pitchFamily="2" charset="-52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iZSKI95EFzMnZuWt99P77eVNYT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57" d="100"/>
          <a:sy n="57" d="100"/>
        </p:scale>
        <p:origin x="9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2" name="Google Shape;31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9" name="Google Shape;31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ba02f7f922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6" name="Google Shape;336;g3ba02f7f92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5" name="Google Shape;34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1" name="Google Shape;35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c607e33a69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5" name="Google Shape;365;g3c607e33a69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c607e33a69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8" name="Google Shape;388;g3c607e33a69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c607e33a69_0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1" name="Google Shape;401;g3c607e33a6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c607e33a69_0_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6" name="Google Shape;416;g3c607e33a6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c607e33a69_0_1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2" name="Google Shape;432;g3c607e33a69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c607e33a69_0_1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5" name="Google Shape;445;g3c607e33a69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c607e33a69_0_1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9" name="Google Shape;459;g3c607e33a69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8" name="Google Shape;46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Титул 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9"/>
          <p:cNvSpPr txBox="1">
            <a:spLocks noGrp="1"/>
          </p:cNvSpPr>
          <p:nvPr>
            <p:ph type="title"/>
          </p:nvPr>
        </p:nvSpPr>
        <p:spPr>
          <a:xfrm>
            <a:off x="594749" y="584200"/>
            <a:ext cx="5400000" cy="3013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7" name="Google Shape;17;p49"/>
          <p:cNvSpPr txBox="1">
            <a:spLocks noGrp="1"/>
          </p:cNvSpPr>
          <p:nvPr>
            <p:ph type="body" idx="1"/>
          </p:nvPr>
        </p:nvSpPr>
        <p:spPr>
          <a:xfrm>
            <a:off x="594748" y="4218108"/>
            <a:ext cx="5400000" cy="348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49"/>
          <p:cNvSpPr txBox="1">
            <a:spLocks noGrp="1"/>
          </p:cNvSpPr>
          <p:nvPr>
            <p:ph type="body" idx="2"/>
          </p:nvPr>
        </p:nvSpPr>
        <p:spPr>
          <a:xfrm>
            <a:off x="594748" y="4598572"/>
            <a:ext cx="5399999" cy="675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49"/>
          <p:cNvSpPr txBox="1">
            <a:spLocks noGrp="1"/>
          </p:cNvSpPr>
          <p:nvPr>
            <p:ph type="body" idx="3"/>
          </p:nvPr>
        </p:nvSpPr>
        <p:spPr>
          <a:xfrm>
            <a:off x="8183217" y="5889341"/>
            <a:ext cx="3421408" cy="291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тбивка_1">
  <p:cSld name="Отбивка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6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118225" cy="558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"/>
              <a:buNone/>
              <a:defRPr sz="50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"/>
              <a:buNone/>
              <a:defRPr sz="50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"/>
              <a:buNone/>
              <a:defRPr sz="50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"/>
              <a:buNone/>
              <a:defRPr sz="50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"/>
              <a:buNone/>
              <a:defRPr sz="50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"/>
              <a:buNone/>
              <a:defRPr sz="50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"/>
              <a:buNone/>
              <a:defRPr sz="50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"/>
              <a:buNone/>
              <a:defRPr sz="50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87">
          <p15:clr>
            <a:schemeClr val="accent5"/>
          </p15:clr>
        </p15:guide>
        <p15:guide id="2" orient="horz" pos="1134">
          <p15:clr>
            <a:schemeClr val="accent5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екст в 2 колонки">
  <p:cSld name="Заголовок + текст 2 колонки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1"/>
          <p:cNvSpPr txBox="1">
            <a:spLocks noGrp="1"/>
          </p:cNvSpPr>
          <p:nvPr>
            <p:ph type="body" idx="1"/>
          </p:nvPr>
        </p:nvSpPr>
        <p:spPr>
          <a:xfrm>
            <a:off x="587374" y="2528888"/>
            <a:ext cx="5220000" cy="3636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1"/>
          <p:cNvSpPr txBox="1">
            <a:spLocks noGrp="1"/>
          </p:cNvSpPr>
          <p:nvPr>
            <p:ph type="body" idx="2"/>
          </p:nvPr>
        </p:nvSpPr>
        <p:spPr>
          <a:xfrm>
            <a:off x="6384624" y="2528888"/>
            <a:ext cx="5220000" cy="3636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51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1223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4">
          <p15:clr>
            <a:srgbClr val="5ACBF0"/>
          </p15:clr>
        </p15:guide>
        <p15:guide id="2" orient="horz" pos="1587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в 1 строку + список">
  <p:cSld name="Заголовок в 1 строку + список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0"/>
          <p:cNvSpPr txBox="1">
            <a:spLocks noGrp="1"/>
          </p:cNvSpPr>
          <p:nvPr>
            <p:ph type="body" idx="1"/>
          </p:nvPr>
        </p:nvSpPr>
        <p:spPr>
          <a:xfrm>
            <a:off x="587375" y="2528889"/>
            <a:ext cx="11017251" cy="3636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0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5ACBF0"/>
          </p15:clr>
        </p15:guide>
        <p15:guide id="2" orient="horz" pos="1593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екстовый">
  <p:cSld name="Текстовый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2"/>
          <p:cNvSpPr txBox="1">
            <a:spLocks noGrp="1"/>
          </p:cNvSpPr>
          <p:nvPr>
            <p:ph type="body" idx="1"/>
          </p:nvPr>
        </p:nvSpPr>
        <p:spPr>
          <a:xfrm>
            <a:off x="587375" y="584200"/>
            <a:ext cx="11017250" cy="5581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">
  <p:cSld name="Таблица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0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87">
          <p15:clr>
            <a:schemeClr val="accent5"/>
          </p15:clr>
        </p15:guide>
        <p15:guide id="2" orient="horz" pos="1134">
          <p15:clr>
            <a:schemeClr val="accent5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3">
  <p:cSld name="Титул 2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870f9e6fac_0_7"/>
          <p:cNvSpPr txBox="1">
            <a:spLocks noGrp="1"/>
          </p:cNvSpPr>
          <p:nvPr>
            <p:ph type="title"/>
          </p:nvPr>
        </p:nvSpPr>
        <p:spPr>
          <a:xfrm>
            <a:off x="594749" y="584200"/>
            <a:ext cx="5400000" cy="30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5" name="Google Shape;35;g2870f9e6fac_0_7"/>
          <p:cNvSpPr>
            <a:spLocks noGrp="1"/>
          </p:cNvSpPr>
          <p:nvPr>
            <p:ph type="pic" idx="2"/>
          </p:nvPr>
        </p:nvSpPr>
        <p:spPr>
          <a:xfrm>
            <a:off x="7098224" y="584200"/>
            <a:ext cx="4500000" cy="558164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6" name="Google Shape;36;g2870f9e6fac_0_7"/>
          <p:cNvSpPr txBox="1">
            <a:spLocks noGrp="1"/>
          </p:cNvSpPr>
          <p:nvPr>
            <p:ph type="body" idx="1"/>
          </p:nvPr>
        </p:nvSpPr>
        <p:spPr>
          <a:xfrm>
            <a:off x="594748" y="4218108"/>
            <a:ext cx="5400000" cy="348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g2870f9e6fac_0_7"/>
          <p:cNvSpPr txBox="1">
            <a:spLocks noGrp="1"/>
          </p:cNvSpPr>
          <p:nvPr>
            <p:ph type="body" idx="3"/>
          </p:nvPr>
        </p:nvSpPr>
        <p:spPr>
          <a:xfrm>
            <a:off x="594748" y="4598572"/>
            <a:ext cx="5399999" cy="675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8" name="Google Shape;38;g2870f9e6fac_0_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0871" y="5922052"/>
            <a:ext cx="1130919" cy="299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инальный слайд">
  <p:cSld name="Титул 3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7"/>
          <p:cNvSpPr txBox="1">
            <a:spLocks noGrp="1"/>
          </p:cNvSpPr>
          <p:nvPr>
            <p:ph type="title"/>
          </p:nvPr>
        </p:nvSpPr>
        <p:spPr>
          <a:xfrm>
            <a:off x="594749" y="584200"/>
            <a:ext cx="7588468" cy="30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1" name="Google Shape;41;p67"/>
          <p:cNvSpPr txBox="1">
            <a:spLocks noGrp="1"/>
          </p:cNvSpPr>
          <p:nvPr>
            <p:ph type="body" idx="1"/>
          </p:nvPr>
        </p:nvSpPr>
        <p:spPr>
          <a:xfrm>
            <a:off x="8183217" y="5875893"/>
            <a:ext cx="3421408" cy="291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7"/>
          <p:cNvSpPr txBox="1">
            <a:spLocks noGrp="1"/>
          </p:cNvSpPr>
          <p:nvPr>
            <p:ph type="body" idx="2"/>
          </p:nvPr>
        </p:nvSpPr>
        <p:spPr>
          <a:xfrm>
            <a:off x="594748" y="4218108"/>
            <a:ext cx="5400000" cy="348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67"/>
          <p:cNvSpPr txBox="1">
            <a:spLocks noGrp="1"/>
          </p:cNvSpPr>
          <p:nvPr>
            <p:ph type="body" idx="3"/>
          </p:nvPr>
        </p:nvSpPr>
        <p:spPr>
          <a:xfrm>
            <a:off x="594748" y="4598572"/>
            <a:ext cx="5399999" cy="675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4" name="Google Shape;44;p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0871" y="5922052"/>
            <a:ext cx="1130919" cy="299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лайд-визитка">
  <p:cSld name="CUSTOM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b72b38c34b_4_47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7" name="Google Shape;47;g3b72b38c34b_4_47"/>
          <p:cNvSpPr>
            <a:spLocks noGrp="1"/>
          </p:cNvSpPr>
          <p:nvPr>
            <p:ph type="pic" idx="2"/>
          </p:nvPr>
        </p:nvSpPr>
        <p:spPr>
          <a:xfrm>
            <a:off x="594746" y="2284213"/>
            <a:ext cx="2160000" cy="216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48" name="Google Shape;48;g3b72b38c34b_4_47"/>
          <p:cNvSpPr>
            <a:spLocks noGrp="1"/>
          </p:cNvSpPr>
          <p:nvPr>
            <p:ph type="pic" idx="3"/>
          </p:nvPr>
        </p:nvSpPr>
        <p:spPr>
          <a:xfrm>
            <a:off x="4376963" y="2284213"/>
            <a:ext cx="2160000" cy="216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49" name="Google Shape;49;g3b72b38c34b_4_47"/>
          <p:cNvSpPr>
            <a:spLocks noGrp="1"/>
          </p:cNvSpPr>
          <p:nvPr>
            <p:ph type="pic" idx="4"/>
          </p:nvPr>
        </p:nvSpPr>
        <p:spPr>
          <a:xfrm>
            <a:off x="8148863" y="2284213"/>
            <a:ext cx="2160000" cy="216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50" name="Google Shape;50;g3b72b38c34b_4_47"/>
          <p:cNvSpPr txBox="1">
            <a:spLocks noGrp="1"/>
          </p:cNvSpPr>
          <p:nvPr>
            <p:ph type="body" idx="1"/>
          </p:nvPr>
        </p:nvSpPr>
        <p:spPr>
          <a:xfrm>
            <a:off x="4376975" y="4669761"/>
            <a:ext cx="2736000" cy="14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g3b72b38c34b_4_47"/>
          <p:cNvSpPr txBox="1">
            <a:spLocks noGrp="1"/>
          </p:cNvSpPr>
          <p:nvPr>
            <p:ph type="body" idx="5"/>
          </p:nvPr>
        </p:nvSpPr>
        <p:spPr>
          <a:xfrm>
            <a:off x="605075" y="4669761"/>
            <a:ext cx="2736000" cy="14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2" name="Google Shape;52;g3b72b38c34b_4_47"/>
          <p:cNvSpPr txBox="1">
            <a:spLocks noGrp="1"/>
          </p:cNvSpPr>
          <p:nvPr>
            <p:ph type="body" idx="6"/>
          </p:nvPr>
        </p:nvSpPr>
        <p:spPr>
          <a:xfrm>
            <a:off x="8148875" y="4669761"/>
            <a:ext cx="2736000" cy="14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рупный тезис">
  <p:cSld name="Крупный тезис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7"/>
          <p:cNvSpPr txBox="1">
            <a:spLocks noGrp="1"/>
          </p:cNvSpPr>
          <p:nvPr>
            <p:ph type="body" idx="1"/>
          </p:nvPr>
        </p:nvSpPr>
        <p:spPr>
          <a:xfrm>
            <a:off x="587375" y="5075583"/>
            <a:ext cx="7200000" cy="1090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57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7200000" cy="3608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цифры крупно">
  <p:cSld name="2 цифры крупно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8"/>
          <p:cNvSpPr txBox="1">
            <a:spLocks noGrp="1"/>
          </p:cNvSpPr>
          <p:nvPr>
            <p:ph type="subTitle" idx="1"/>
          </p:nvPr>
        </p:nvSpPr>
        <p:spPr>
          <a:xfrm>
            <a:off x="587375" y="4332747"/>
            <a:ext cx="4679284" cy="1286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8" name="Google Shape;58;p58"/>
          <p:cNvSpPr txBox="1">
            <a:spLocks noGrp="1"/>
          </p:cNvSpPr>
          <p:nvPr>
            <p:ph type="body" idx="2"/>
          </p:nvPr>
        </p:nvSpPr>
        <p:spPr>
          <a:xfrm>
            <a:off x="587374" y="2882349"/>
            <a:ext cx="4679285" cy="1203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59" name="Google Shape;59;p58"/>
          <p:cNvSpPr txBox="1">
            <a:spLocks noGrp="1"/>
          </p:cNvSpPr>
          <p:nvPr>
            <p:ph type="body" idx="3"/>
          </p:nvPr>
        </p:nvSpPr>
        <p:spPr>
          <a:xfrm>
            <a:off x="6116209" y="2882349"/>
            <a:ext cx="4679284" cy="1203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60" name="Google Shape;60;p58"/>
          <p:cNvSpPr txBox="1">
            <a:spLocks noGrp="1"/>
          </p:cNvSpPr>
          <p:nvPr>
            <p:ph type="body" idx="4"/>
          </p:nvPr>
        </p:nvSpPr>
        <p:spPr>
          <a:xfrm>
            <a:off x="6116208" y="4332748"/>
            <a:ext cx="4679283" cy="1286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58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фактов">
  <p:cSld name="6 важных цифр 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3"/>
          <p:cNvSpPr txBox="1">
            <a:spLocks noGrp="1"/>
          </p:cNvSpPr>
          <p:nvPr>
            <p:ph type="body" idx="1"/>
          </p:nvPr>
        </p:nvSpPr>
        <p:spPr>
          <a:xfrm>
            <a:off x="8148863" y="47906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63"/>
          <p:cNvSpPr txBox="1">
            <a:spLocks noGrp="1"/>
          </p:cNvSpPr>
          <p:nvPr>
            <p:ph type="body" idx="2"/>
          </p:nvPr>
        </p:nvSpPr>
        <p:spPr>
          <a:xfrm>
            <a:off x="8148863" y="3809879"/>
            <a:ext cx="3239996" cy="90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65" name="Google Shape;65;p63"/>
          <p:cNvSpPr txBox="1">
            <a:spLocks noGrp="1"/>
          </p:cNvSpPr>
          <p:nvPr>
            <p:ph type="body" idx="3"/>
          </p:nvPr>
        </p:nvSpPr>
        <p:spPr>
          <a:xfrm>
            <a:off x="8148863" y="23503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63"/>
          <p:cNvSpPr txBox="1">
            <a:spLocks noGrp="1"/>
          </p:cNvSpPr>
          <p:nvPr>
            <p:ph type="body" idx="4"/>
          </p:nvPr>
        </p:nvSpPr>
        <p:spPr>
          <a:xfrm>
            <a:off x="8148863" y="13827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67" name="Google Shape;67;p63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8" name="Google Shape;68;p63"/>
          <p:cNvSpPr txBox="1">
            <a:spLocks noGrp="1"/>
          </p:cNvSpPr>
          <p:nvPr>
            <p:ph type="body" idx="5"/>
          </p:nvPr>
        </p:nvSpPr>
        <p:spPr>
          <a:xfrm>
            <a:off x="586013" y="23503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63"/>
          <p:cNvSpPr txBox="1">
            <a:spLocks noGrp="1"/>
          </p:cNvSpPr>
          <p:nvPr>
            <p:ph type="body" idx="6"/>
          </p:nvPr>
        </p:nvSpPr>
        <p:spPr>
          <a:xfrm>
            <a:off x="586012" y="1382737"/>
            <a:ext cx="3239999" cy="90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70" name="Google Shape;70;p63"/>
          <p:cNvSpPr txBox="1">
            <a:spLocks noGrp="1"/>
          </p:cNvSpPr>
          <p:nvPr>
            <p:ph type="body" idx="7"/>
          </p:nvPr>
        </p:nvSpPr>
        <p:spPr>
          <a:xfrm>
            <a:off x="586013" y="47906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3"/>
          <p:cNvSpPr txBox="1">
            <a:spLocks noGrp="1"/>
          </p:cNvSpPr>
          <p:nvPr>
            <p:ph type="body" idx="8"/>
          </p:nvPr>
        </p:nvSpPr>
        <p:spPr>
          <a:xfrm>
            <a:off x="586013" y="3809879"/>
            <a:ext cx="3239998" cy="90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72" name="Google Shape;72;p63"/>
          <p:cNvSpPr txBox="1">
            <a:spLocks noGrp="1"/>
          </p:cNvSpPr>
          <p:nvPr>
            <p:ph type="body" idx="9"/>
          </p:nvPr>
        </p:nvSpPr>
        <p:spPr>
          <a:xfrm>
            <a:off x="4376963" y="23503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63"/>
          <p:cNvSpPr txBox="1">
            <a:spLocks noGrp="1"/>
          </p:cNvSpPr>
          <p:nvPr>
            <p:ph type="body" idx="13"/>
          </p:nvPr>
        </p:nvSpPr>
        <p:spPr>
          <a:xfrm>
            <a:off x="4376962" y="1382737"/>
            <a:ext cx="3239999" cy="90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74" name="Google Shape;74;p63"/>
          <p:cNvSpPr txBox="1">
            <a:spLocks noGrp="1"/>
          </p:cNvSpPr>
          <p:nvPr>
            <p:ph type="body" idx="14"/>
          </p:nvPr>
        </p:nvSpPr>
        <p:spPr>
          <a:xfrm>
            <a:off x="4376963" y="47906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3"/>
          <p:cNvSpPr txBox="1">
            <a:spLocks noGrp="1"/>
          </p:cNvSpPr>
          <p:nvPr>
            <p:ph type="body" idx="15"/>
          </p:nvPr>
        </p:nvSpPr>
        <p:spPr>
          <a:xfrm>
            <a:off x="4376962" y="3809879"/>
            <a:ext cx="3239997" cy="90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аймлайн">
  <p:cSld name="1_таймлайн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9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78" name="Google Shape;78;p5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6291" y="2966453"/>
            <a:ext cx="10838333" cy="72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факта">
  <p:cSld name="3 факта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0"/>
          <p:cNvSpPr txBox="1">
            <a:spLocks noGrp="1"/>
          </p:cNvSpPr>
          <p:nvPr>
            <p:ph type="body" idx="1"/>
          </p:nvPr>
        </p:nvSpPr>
        <p:spPr>
          <a:xfrm>
            <a:off x="587375" y="3485314"/>
            <a:ext cx="648208" cy="90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81" name="Google Shape;81;p60"/>
          <p:cNvSpPr txBox="1">
            <a:spLocks noGrp="1"/>
          </p:cNvSpPr>
          <p:nvPr>
            <p:ph type="subTitle" idx="2"/>
          </p:nvPr>
        </p:nvSpPr>
        <p:spPr>
          <a:xfrm>
            <a:off x="587375" y="4536369"/>
            <a:ext cx="2884941" cy="162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2" name="Google Shape;82;p60"/>
          <p:cNvSpPr txBox="1">
            <a:spLocks noGrp="1"/>
          </p:cNvSpPr>
          <p:nvPr>
            <p:ph type="body" idx="3"/>
          </p:nvPr>
        </p:nvSpPr>
        <p:spPr>
          <a:xfrm>
            <a:off x="4195798" y="4529684"/>
            <a:ext cx="2884488" cy="163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83" name="Google Shape;83;p60"/>
          <p:cNvSpPr txBox="1">
            <a:spLocks noGrp="1"/>
          </p:cNvSpPr>
          <p:nvPr>
            <p:ph type="body" idx="4"/>
          </p:nvPr>
        </p:nvSpPr>
        <p:spPr>
          <a:xfrm>
            <a:off x="7793104" y="4529684"/>
            <a:ext cx="2884488" cy="163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84" name="Google Shape;84;p60"/>
          <p:cNvSpPr txBox="1">
            <a:spLocks noGrp="1"/>
          </p:cNvSpPr>
          <p:nvPr>
            <p:ph type="body" idx="5"/>
          </p:nvPr>
        </p:nvSpPr>
        <p:spPr>
          <a:xfrm>
            <a:off x="4195798" y="3489182"/>
            <a:ext cx="648208" cy="90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85" name="Google Shape;85;p60"/>
          <p:cNvSpPr txBox="1">
            <a:spLocks noGrp="1"/>
          </p:cNvSpPr>
          <p:nvPr>
            <p:ph type="body" idx="6"/>
          </p:nvPr>
        </p:nvSpPr>
        <p:spPr>
          <a:xfrm>
            <a:off x="7804221" y="3489182"/>
            <a:ext cx="648208" cy="90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86" name="Google Shape;86;p60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факта классика">
  <p:cSld name="4 карточки факта_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c3c018b6bf_0_54"/>
          <p:cNvSpPr txBox="1">
            <a:spLocks noGrp="1"/>
          </p:cNvSpPr>
          <p:nvPr>
            <p:ph type="body" idx="1"/>
          </p:nvPr>
        </p:nvSpPr>
        <p:spPr>
          <a:xfrm>
            <a:off x="587375" y="2528888"/>
            <a:ext cx="648300" cy="7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89" name="Google Shape;89;g2c3c018b6bf_0_54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0" name="Google Shape;90;g2c3c018b6bf_0_54"/>
          <p:cNvSpPr txBox="1">
            <a:spLocks noGrp="1"/>
          </p:cNvSpPr>
          <p:nvPr>
            <p:ph type="body" idx="2"/>
          </p:nvPr>
        </p:nvSpPr>
        <p:spPr>
          <a:xfrm>
            <a:off x="587375" y="4605025"/>
            <a:ext cx="648300" cy="7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91" name="Google Shape;91;g2c3c018b6bf_0_54"/>
          <p:cNvSpPr txBox="1">
            <a:spLocks noGrp="1"/>
          </p:cNvSpPr>
          <p:nvPr>
            <p:ph type="body" idx="3"/>
          </p:nvPr>
        </p:nvSpPr>
        <p:spPr>
          <a:xfrm>
            <a:off x="6574122" y="4605025"/>
            <a:ext cx="648300" cy="7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92" name="Google Shape;92;g2c3c018b6bf_0_54"/>
          <p:cNvSpPr txBox="1">
            <a:spLocks noGrp="1"/>
          </p:cNvSpPr>
          <p:nvPr>
            <p:ph type="subTitle" idx="4"/>
          </p:nvPr>
        </p:nvSpPr>
        <p:spPr>
          <a:xfrm>
            <a:off x="1386124" y="2528888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g2c3c018b6bf_0_54"/>
          <p:cNvSpPr txBox="1">
            <a:spLocks noGrp="1"/>
          </p:cNvSpPr>
          <p:nvPr>
            <p:ph type="body" idx="5"/>
          </p:nvPr>
        </p:nvSpPr>
        <p:spPr>
          <a:xfrm>
            <a:off x="6574122" y="2528888"/>
            <a:ext cx="648300" cy="7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94" name="Google Shape;94;g2c3c018b6bf_0_54"/>
          <p:cNvSpPr txBox="1"/>
          <p:nvPr/>
        </p:nvSpPr>
        <p:spPr>
          <a:xfrm>
            <a:off x="7427625" y="2528888"/>
            <a:ext cx="38406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logica Light"/>
              <a:buNone/>
            </a:pP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g2c3c018b6bf_0_54"/>
          <p:cNvSpPr txBox="1">
            <a:spLocks noGrp="1"/>
          </p:cNvSpPr>
          <p:nvPr>
            <p:ph type="body" idx="6"/>
          </p:nvPr>
        </p:nvSpPr>
        <p:spPr>
          <a:xfrm>
            <a:off x="7360170" y="2536669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g2c3c018b6bf_0_54"/>
          <p:cNvSpPr txBox="1">
            <a:spLocks noGrp="1"/>
          </p:cNvSpPr>
          <p:nvPr>
            <p:ph type="body" idx="7"/>
          </p:nvPr>
        </p:nvSpPr>
        <p:spPr>
          <a:xfrm>
            <a:off x="7360170" y="460531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g2c3c018b6bf_0_54"/>
          <p:cNvSpPr txBox="1">
            <a:spLocks noGrp="1"/>
          </p:cNvSpPr>
          <p:nvPr>
            <p:ph type="body" idx="8"/>
          </p:nvPr>
        </p:nvSpPr>
        <p:spPr>
          <a:xfrm>
            <a:off x="1386124" y="460531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фактов новый">
  <p:cSld name="6 важных цифр 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298f4381ff_0_45"/>
          <p:cNvSpPr txBox="1">
            <a:spLocks noGrp="1"/>
          </p:cNvSpPr>
          <p:nvPr>
            <p:ph type="body" idx="1"/>
          </p:nvPr>
        </p:nvSpPr>
        <p:spPr>
          <a:xfrm>
            <a:off x="8148863" y="23503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g3298f4381ff_0_45"/>
          <p:cNvSpPr txBox="1">
            <a:spLocks noGrp="1"/>
          </p:cNvSpPr>
          <p:nvPr>
            <p:ph type="body" idx="2"/>
          </p:nvPr>
        </p:nvSpPr>
        <p:spPr>
          <a:xfrm>
            <a:off x="8148863" y="13827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101" name="Google Shape;101;g3298f4381ff_0_45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02" name="Google Shape;102;g3298f4381ff_0_45"/>
          <p:cNvSpPr txBox="1">
            <a:spLocks noGrp="1"/>
          </p:cNvSpPr>
          <p:nvPr>
            <p:ph type="body" idx="3"/>
          </p:nvPr>
        </p:nvSpPr>
        <p:spPr>
          <a:xfrm>
            <a:off x="586013" y="23503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g3298f4381ff_0_45"/>
          <p:cNvSpPr txBox="1">
            <a:spLocks noGrp="1"/>
          </p:cNvSpPr>
          <p:nvPr>
            <p:ph type="body" idx="4"/>
          </p:nvPr>
        </p:nvSpPr>
        <p:spPr>
          <a:xfrm>
            <a:off x="586012" y="13827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104" name="Google Shape;104;g3298f4381ff_0_45"/>
          <p:cNvSpPr txBox="1">
            <a:spLocks noGrp="1"/>
          </p:cNvSpPr>
          <p:nvPr>
            <p:ph type="body" idx="5"/>
          </p:nvPr>
        </p:nvSpPr>
        <p:spPr>
          <a:xfrm>
            <a:off x="586013" y="47906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g3298f4381ff_0_45"/>
          <p:cNvSpPr txBox="1">
            <a:spLocks noGrp="1"/>
          </p:cNvSpPr>
          <p:nvPr>
            <p:ph type="body" idx="6"/>
          </p:nvPr>
        </p:nvSpPr>
        <p:spPr>
          <a:xfrm>
            <a:off x="586013" y="3809879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106" name="Google Shape;106;g3298f4381ff_0_45"/>
          <p:cNvSpPr txBox="1">
            <a:spLocks noGrp="1"/>
          </p:cNvSpPr>
          <p:nvPr>
            <p:ph type="body" idx="7"/>
          </p:nvPr>
        </p:nvSpPr>
        <p:spPr>
          <a:xfrm>
            <a:off x="4376963" y="23503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g3298f4381ff_0_45"/>
          <p:cNvSpPr txBox="1">
            <a:spLocks noGrp="1"/>
          </p:cNvSpPr>
          <p:nvPr>
            <p:ph type="body" idx="8"/>
          </p:nvPr>
        </p:nvSpPr>
        <p:spPr>
          <a:xfrm>
            <a:off x="4376962" y="13827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108" name="Google Shape;108;g3298f4381ff_0_45"/>
          <p:cNvSpPr txBox="1">
            <a:spLocks noGrp="1"/>
          </p:cNvSpPr>
          <p:nvPr>
            <p:ph type="body" idx="9"/>
          </p:nvPr>
        </p:nvSpPr>
        <p:spPr>
          <a:xfrm>
            <a:off x="4376963" y="47906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g3298f4381ff_0_45"/>
          <p:cNvSpPr txBox="1">
            <a:spLocks noGrp="1"/>
          </p:cNvSpPr>
          <p:nvPr>
            <p:ph type="body" idx="13"/>
          </p:nvPr>
        </p:nvSpPr>
        <p:spPr>
          <a:xfrm>
            <a:off x="4376962" y="3809879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иконки">
  <p:cSld name="3 иконки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4"/>
          <p:cNvSpPr txBox="1">
            <a:spLocks noGrp="1"/>
          </p:cNvSpPr>
          <p:nvPr>
            <p:ph type="subTitle" idx="1"/>
          </p:nvPr>
        </p:nvSpPr>
        <p:spPr>
          <a:xfrm>
            <a:off x="587375" y="4536369"/>
            <a:ext cx="2884941" cy="162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2" name="Google Shape;112;p64"/>
          <p:cNvSpPr txBox="1">
            <a:spLocks noGrp="1"/>
          </p:cNvSpPr>
          <p:nvPr>
            <p:ph type="body" idx="2"/>
          </p:nvPr>
        </p:nvSpPr>
        <p:spPr>
          <a:xfrm>
            <a:off x="4195798" y="4529684"/>
            <a:ext cx="2884488" cy="163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3" name="Google Shape;113;p64"/>
          <p:cNvSpPr txBox="1">
            <a:spLocks noGrp="1"/>
          </p:cNvSpPr>
          <p:nvPr>
            <p:ph type="body" idx="3"/>
          </p:nvPr>
        </p:nvSpPr>
        <p:spPr>
          <a:xfrm>
            <a:off x="7793104" y="4529684"/>
            <a:ext cx="2884488" cy="163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4" name="Google Shape;114;p64"/>
          <p:cNvSpPr>
            <a:spLocks noGrp="1"/>
          </p:cNvSpPr>
          <p:nvPr>
            <p:ph type="pic" idx="4"/>
          </p:nvPr>
        </p:nvSpPr>
        <p:spPr>
          <a:xfrm>
            <a:off x="587375" y="3652127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64"/>
          <p:cNvSpPr>
            <a:spLocks noGrp="1"/>
          </p:cNvSpPr>
          <p:nvPr>
            <p:ph type="pic" idx="5"/>
          </p:nvPr>
        </p:nvSpPr>
        <p:spPr>
          <a:xfrm>
            <a:off x="4185341" y="3652127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64"/>
          <p:cNvSpPr>
            <a:spLocks noGrp="1"/>
          </p:cNvSpPr>
          <p:nvPr>
            <p:ph type="pic" idx="6"/>
          </p:nvPr>
        </p:nvSpPr>
        <p:spPr>
          <a:xfrm>
            <a:off x="7770054" y="3652127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64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иконки на слайде">
  <p:cSld name="4 иконки на слайде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5"/>
          <p:cNvSpPr txBox="1">
            <a:spLocks noGrp="1"/>
          </p:cNvSpPr>
          <p:nvPr>
            <p:ph type="body" idx="1"/>
          </p:nvPr>
        </p:nvSpPr>
        <p:spPr>
          <a:xfrm>
            <a:off x="1378204" y="3089950"/>
            <a:ext cx="4006827" cy="408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None/>
              <a:defRPr sz="2000" i="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20" name="Google Shape;120;p65"/>
          <p:cNvSpPr>
            <a:spLocks noGrp="1"/>
          </p:cNvSpPr>
          <p:nvPr>
            <p:ph type="pic" idx="2"/>
          </p:nvPr>
        </p:nvSpPr>
        <p:spPr>
          <a:xfrm>
            <a:off x="587375" y="3089950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65"/>
          <p:cNvSpPr txBox="1">
            <a:spLocks noGrp="1"/>
          </p:cNvSpPr>
          <p:nvPr>
            <p:ph type="body" idx="3"/>
          </p:nvPr>
        </p:nvSpPr>
        <p:spPr>
          <a:xfrm>
            <a:off x="1378204" y="4647081"/>
            <a:ext cx="4006827" cy="408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None/>
              <a:defRPr sz="2000" i="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22" name="Google Shape;122;p65"/>
          <p:cNvSpPr>
            <a:spLocks noGrp="1"/>
          </p:cNvSpPr>
          <p:nvPr>
            <p:ph type="pic" idx="4"/>
          </p:nvPr>
        </p:nvSpPr>
        <p:spPr>
          <a:xfrm>
            <a:off x="587375" y="4647081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65"/>
          <p:cNvSpPr txBox="1">
            <a:spLocks noGrp="1"/>
          </p:cNvSpPr>
          <p:nvPr>
            <p:ph type="body" idx="5"/>
          </p:nvPr>
        </p:nvSpPr>
        <p:spPr>
          <a:xfrm>
            <a:off x="1379533" y="5098643"/>
            <a:ext cx="4005498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65"/>
          <p:cNvSpPr txBox="1">
            <a:spLocks noGrp="1"/>
          </p:cNvSpPr>
          <p:nvPr>
            <p:ph type="body" idx="6"/>
          </p:nvPr>
        </p:nvSpPr>
        <p:spPr>
          <a:xfrm>
            <a:off x="7162778" y="3089950"/>
            <a:ext cx="4006827" cy="408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None/>
              <a:defRPr sz="2000" i="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25" name="Google Shape;125;p65"/>
          <p:cNvSpPr>
            <a:spLocks noGrp="1"/>
          </p:cNvSpPr>
          <p:nvPr>
            <p:ph type="pic" idx="7"/>
          </p:nvPr>
        </p:nvSpPr>
        <p:spPr>
          <a:xfrm>
            <a:off x="6371949" y="3089950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65"/>
          <p:cNvSpPr txBox="1">
            <a:spLocks noGrp="1"/>
          </p:cNvSpPr>
          <p:nvPr>
            <p:ph type="body" idx="8"/>
          </p:nvPr>
        </p:nvSpPr>
        <p:spPr>
          <a:xfrm>
            <a:off x="7162778" y="4647081"/>
            <a:ext cx="4006827" cy="408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None/>
              <a:defRPr sz="2000" i="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27" name="Google Shape;127;p65"/>
          <p:cNvSpPr>
            <a:spLocks noGrp="1"/>
          </p:cNvSpPr>
          <p:nvPr>
            <p:ph type="pic" idx="9"/>
          </p:nvPr>
        </p:nvSpPr>
        <p:spPr>
          <a:xfrm>
            <a:off x="6371949" y="4647081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28" name="Google Shape;128;p65"/>
          <p:cNvSpPr txBox="1">
            <a:spLocks noGrp="1"/>
          </p:cNvSpPr>
          <p:nvPr>
            <p:ph type="body" idx="13"/>
          </p:nvPr>
        </p:nvSpPr>
        <p:spPr>
          <a:xfrm>
            <a:off x="7164107" y="5098643"/>
            <a:ext cx="4005498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65"/>
          <p:cNvSpPr txBox="1">
            <a:spLocks noGrp="1"/>
          </p:cNvSpPr>
          <p:nvPr>
            <p:ph type="body" idx="14"/>
          </p:nvPr>
        </p:nvSpPr>
        <p:spPr>
          <a:xfrm>
            <a:off x="7164107" y="3541015"/>
            <a:ext cx="4005498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65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9pPr>
          </a:lstStyle>
          <a:p>
            <a:endParaRPr/>
          </a:p>
        </p:txBody>
      </p:sp>
      <p:sp>
        <p:nvSpPr>
          <p:cNvPr id="131" name="Google Shape;131;p65"/>
          <p:cNvSpPr txBox="1">
            <a:spLocks noGrp="1"/>
          </p:cNvSpPr>
          <p:nvPr>
            <p:ph type="body" idx="15"/>
          </p:nvPr>
        </p:nvSpPr>
        <p:spPr>
          <a:xfrm>
            <a:off x="1375198" y="3541015"/>
            <a:ext cx="4005498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линейных иконок на слайде">
  <p:cSld name="6 иконок на слайде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6"/>
          <p:cNvSpPr>
            <a:spLocks noGrp="1"/>
          </p:cNvSpPr>
          <p:nvPr>
            <p:ph type="pic" idx="2"/>
          </p:nvPr>
        </p:nvSpPr>
        <p:spPr>
          <a:xfrm>
            <a:off x="587375" y="2904623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p66"/>
          <p:cNvSpPr>
            <a:spLocks noGrp="1"/>
          </p:cNvSpPr>
          <p:nvPr>
            <p:ph type="pic" idx="3"/>
          </p:nvPr>
        </p:nvSpPr>
        <p:spPr>
          <a:xfrm>
            <a:off x="587375" y="4242236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66"/>
          <p:cNvSpPr txBox="1">
            <a:spLocks noGrp="1"/>
          </p:cNvSpPr>
          <p:nvPr>
            <p:ph type="body" idx="1"/>
          </p:nvPr>
        </p:nvSpPr>
        <p:spPr>
          <a:xfrm>
            <a:off x="1379533" y="4242236"/>
            <a:ext cx="400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36" name="Google Shape;136;p66"/>
          <p:cNvSpPr>
            <a:spLocks noGrp="1"/>
          </p:cNvSpPr>
          <p:nvPr>
            <p:ph type="pic" idx="4"/>
          </p:nvPr>
        </p:nvSpPr>
        <p:spPr>
          <a:xfrm>
            <a:off x="6371949" y="2904623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66"/>
          <p:cNvSpPr>
            <a:spLocks noGrp="1"/>
          </p:cNvSpPr>
          <p:nvPr>
            <p:ph type="pic" idx="5"/>
          </p:nvPr>
        </p:nvSpPr>
        <p:spPr>
          <a:xfrm>
            <a:off x="6371949" y="4242236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38" name="Google Shape;138;p66"/>
          <p:cNvSpPr txBox="1">
            <a:spLocks noGrp="1"/>
          </p:cNvSpPr>
          <p:nvPr>
            <p:ph type="body" idx="6"/>
          </p:nvPr>
        </p:nvSpPr>
        <p:spPr>
          <a:xfrm>
            <a:off x="7164107" y="4242236"/>
            <a:ext cx="400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39" name="Google Shape;139;p66"/>
          <p:cNvSpPr txBox="1">
            <a:spLocks noGrp="1"/>
          </p:cNvSpPr>
          <p:nvPr>
            <p:ph type="body" idx="7"/>
          </p:nvPr>
        </p:nvSpPr>
        <p:spPr>
          <a:xfrm>
            <a:off x="7164107" y="2904623"/>
            <a:ext cx="4005498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40" name="Google Shape;140;p66"/>
          <p:cNvSpPr>
            <a:spLocks noGrp="1"/>
          </p:cNvSpPr>
          <p:nvPr>
            <p:ph type="pic" idx="8"/>
          </p:nvPr>
        </p:nvSpPr>
        <p:spPr>
          <a:xfrm>
            <a:off x="587375" y="5556250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66"/>
          <p:cNvSpPr txBox="1">
            <a:spLocks noGrp="1"/>
          </p:cNvSpPr>
          <p:nvPr>
            <p:ph type="body" idx="9"/>
          </p:nvPr>
        </p:nvSpPr>
        <p:spPr>
          <a:xfrm>
            <a:off x="1379533" y="5556250"/>
            <a:ext cx="4005498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42" name="Google Shape;142;p66"/>
          <p:cNvSpPr>
            <a:spLocks noGrp="1"/>
          </p:cNvSpPr>
          <p:nvPr>
            <p:ph type="pic" idx="13"/>
          </p:nvPr>
        </p:nvSpPr>
        <p:spPr>
          <a:xfrm>
            <a:off x="6371949" y="5556250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66"/>
          <p:cNvSpPr txBox="1">
            <a:spLocks noGrp="1"/>
          </p:cNvSpPr>
          <p:nvPr>
            <p:ph type="body" idx="14"/>
          </p:nvPr>
        </p:nvSpPr>
        <p:spPr>
          <a:xfrm>
            <a:off x="7164107" y="5556250"/>
            <a:ext cx="4005498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44" name="Google Shape;144;p66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66"/>
          <p:cNvSpPr txBox="1">
            <a:spLocks noGrp="1"/>
          </p:cNvSpPr>
          <p:nvPr>
            <p:ph type="body" idx="15"/>
          </p:nvPr>
        </p:nvSpPr>
        <p:spPr>
          <a:xfrm>
            <a:off x="1388949" y="2904623"/>
            <a:ext cx="4005498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ото в маске">
  <p:cSld name="Фото навылет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9"/>
          <p:cNvSpPr txBox="1">
            <a:spLocks noGrp="1"/>
          </p:cNvSpPr>
          <p:nvPr>
            <p:ph type="body" idx="1"/>
          </p:nvPr>
        </p:nvSpPr>
        <p:spPr>
          <a:xfrm>
            <a:off x="587375" y="2528888"/>
            <a:ext cx="5941015" cy="3621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69"/>
          <p:cNvSpPr>
            <a:spLocks noGrp="1"/>
          </p:cNvSpPr>
          <p:nvPr>
            <p:ph type="pic" idx="2"/>
          </p:nvPr>
        </p:nvSpPr>
        <p:spPr>
          <a:xfrm>
            <a:off x="7104624" y="0"/>
            <a:ext cx="5087375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69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5941016" cy="125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87">
          <p15:clr>
            <a:schemeClr val="accent5"/>
          </p15:clr>
        </p15:guide>
        <p15:guide id="2" orient="horz" pos="1134">
          <p15:clr>
            <a:schemeClr val="accent5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ото в маске">
  <p:cSld name="Фото квадратное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0"/>
          <p:cNvSpPr txBox="1">
            <a:spLocks noGrp="1"/>
          </p:cNvSpPr>
          <p:nvPr>
            <p:ph type="body" idx="1"/>
          </p:nvPr>
        </p:nvSpPr>
        <p:spPr>
          <a:xfrm>
            <a:off x="587375" y="2528888"/>
            <a:ext cx="4556997" cy="3621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100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4556998" cy="125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53" name="Google Shape;153;p100"/>
          <p:cNvSpPr>
            <a:spLocks noGrp="1"/>
          </p:cNvSpPr>
          <p:nvPr>
            <p:ph type="pic" idx="2"/>
          </p:nvPr>
        </p:nvSpPr>
        <p:spPr>
          <a:xfrm>
            <a:off x="6039748" y="584200"/>
            <a:ext cx="5564877" cy="55664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87">
          <p15:clr>
            <a:schemeClr val="accent5"/>
          </p15:clr>
        </p15:guide>
        <p15:guide id="2" orient="horz" pos="1134">
          <p15:clr>
            <a:schemeClr val="accent5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фото">
  <p:cSld name="3 фото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0"/>
          <p:cNvSpPr>
            <a:spLocks noGrp="1"/>
          </p:cNvSpPr>
          <p:nvPr>
            <p:ph type="pic" idx="2"/>
          </p:nvPr>
        </p:nvSpPr>
        <p:spPr>
          <a:xfrm>
            <a:off x="603401" y="592250"/>
            <a:ext cx="3491999" cy="557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56" name="Google Shape;156;p70"/>
          <p:cNvSpPr>
            <a:spLocks noGrp="1"/>
          </p:cNvSpPr>
          <p:nvPr>
            <p:ph type="pic" idx="3"/>
          </p:nvPr>
        </p:nvSpPr>
        <p:spPr>
          <a:xfrm>
            <a:off x="4350001" y="587200"/>
            <a:ext cx="3491999" cy="557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57" name="Google Shape;157;p70"/>
          <p:cNvSpPr>
            <a:spLocks noGrp="1"/>
          </p:cNvSpPr>
          <p:nvPr>
            <p:ph type="pic" idx="4"/>
          </p:nvPr>
        </p:nvSpPr>
        <p:spPr>
          <a:xfrm>
            <a:off x="8112626" y="587200"/>
            <a:ext cx="3491999" cy="557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фото 1">
  <p:cSld name="2 фото_1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84d08330cf_0_11"/>
          <p:cNvSpPr>
            <a:spLocks noGrp="1"/>
          </p:cNvSpPr>
          <p:nvPr>
            <p:ph type="pic" idx="2"/>
          </p:nvPr>
        </p:nvSpPr>
        <p:spPr>
          <a:xfrm>
            <a:off x="603401" y="587376"/>
            <a:ext cx="3491999" cy="557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60" name="Google Shape;160;g284d08330cf_0_11"/>
          <p:cNvSpPr>
            <a:spLocks noGrp="1"/>
          </p:cNvSpPr>
          <p:nvPr>
            <p:ph type="pic" idx="3"/>
          </p:nvPr>
        </p:nvSpPr>
        <p:spPr>
          <a:xfrm>
            <a:off x="4349750" y="587376"/>
            <a:ext cx="7238849" cy="5573700"/>
          </a:xfrm>
          <a:prstGeom prst="roundRect">
            <a:avLst>
              <a:gd name="adj" fmla="val 10591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ото на весь слайд">
  <p:cSld name="Фото на весь слайд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1"/>
          <p:cNvSpPr>
            <a:spLocks noGrp="1"/>
          </p:cNvSpPr>
          <p:nvPr>
            <p:ph type="pic" idx="2"/>
          </p:nvPr>
        </p:nvSpPr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карточки факта">
  <p:cSld name="3 карточки факта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2"/>
          <p:cNvSpPr/>
          <p:nvPr/>
        </p:nvSpPr>
        <p:spPr>
          <a:xfrm>
            <a:off x="587375" y="2318038"/>
            <a:ext cx="3482700" cy="3847500"/>
          </a:xfrm>
          <a:prstGeom prst="roundRect">
            <a:avLst>
              <a:gd name="adj" fmla="val 4121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72"/>
          <p:cNvSpPr/>
          <p:nvPr/>
        </p:nvSpPr>
        <p:spPr>
          <a:xfrm>
            <a:off x="4359276" y="2318038"/>
            <a:ext cx="3482700" cy="3847500"/>
          </a:xfrm>
          <a:prstGeom prst="roundRect">
            <a:avLst>
              <a:gd name="adj" fmla="val 4121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72"/>
          <p:cNvSpPr/>
          <p:nvPr/>
        </p:nvSpPr>
        <p:spPr>
          <a:xfrm>
            <a:off x="8131176" y="2318038"/>
            <a:ext cx="3482700" cy="3847500"/>
          </a:xfrm>
          <a:prstGeom prst="roundRect">
            <a:avLst>
              <a:gd name="adj" fmla="val 4121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72"/>
          <p:cNvSpPr txBox="1">
            <a:spLocks noGrp="1"/>
          </p:cNvSpPr>
          <p:nvPr>
            <p:ph type="body" idx="1"/>
          </p:nvPr>
        </p:nvSpPr>
        <p:spPr>
          <a:xfrm>
            <a:off x="879482" y="2533491"/>
            <a:ext cx="648208" cy="71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168" name="Google Shape;168;p72"/>
          <p:cNvSpPr txBox="1">
            <a:spLocks noGrp="1"/>
          </p:cNvSpPr>
          <p:nvPr>
            <p:ph type="body" idx="2"/>
          </p:nvPr>
        </p:nvSpPr>
        <p:spPr>
          <a:xfrm>
            <a:off x="4645159" y="2533491"/>
            <a:ext cx="648208" cy="71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169" name="Google Shape;169;p72"/>
          <p:cNvSpPr txBox="1">
            <a:spLocks noGrp="1"/>
          </p:cNvSpPr>
          <p:nvPr>
            <p:ph type="body" idx="3"/>
          </p:nvPr>
        </p:nvSpPr>
        <p:spPr>
          <a:xfrm>
            <a:off x="8399240" y="2530940"/>
            <a:ext cx="648208" cy="71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170" name="Google Shape;170;p72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71" name="Google Shape;171;p72"/>
          <p:cNvSpPr txBox="1">
            <a:spLocks noGrp="1"/>
          </p:cNvSpPr>
          <p:nvPr>
            <p:ph type="subTitle" idx="4"/>
          </p:nvPr>
        </p:nvSpPr>
        <p:spPr>
          <a:xfrm>
            <a:off x="879482" y="4218550"/>
            <a:ext cx="2893472" cy="1635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2" name="Google Shape;172;p72"/>
          <p:cNvSpPr txBox="1">
            <a:spLocks noGrp="1"/>
          </p:cNvSpPr>
          <p:nvPr>
            <p:ph type="body" idx="5"/>
          </p:nvPr>
        </p:nvSpPr>
        <p:spPr>
          <a:xfrm>
            <a:off x="4649508" y="4217010"/>
            <a:ext cx="2868059" cy="1636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72"/>
          <p:cNvSpPr txBox="1">
            <a:spLocks noGrp="1"/>
          </p:cNvSpPr>
          <p:nvPr>
            <p:ph type="body" idx="6"/>
          </p:nvPr>
        </p:nvSpPr>
        <p:spPr>
          <a:xfrm>
            <a:off x="8419534" y="4217010"/>
            <a:ext cx="2868059" cy="1636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72"/>
          <p:cNvSpPr txBox="1">
            <a:spLocks noGrp="1"/>
          </p:cNvSpPr>
          <p:nvPr>
            <p:ph type="body" idx="7"/>
          </p:nvPr>
        </p:nvSpPr>
        <p:spPr>
          <a:xfrm>
            <a:off x="879482" y="3406533"/>
            <a:ext cx="2868059" cy="64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72"/>
          <p:cNvSpPr txBox="1">
            <a:spLocks noGrp="1"/>
          </p:cNvSpPr>
          <p:nvPr>
            <p:ph type="body" idx="8"/>
          </p:nvPr>
        </p:nvSpPr>
        <p:spPr>
          <a:xfrm>
            <a:off x="4649509" y="3406533"/>
            <a:ext cx="2868059" cy="64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p72"/>
          <p:cNvSpPr txBox="1">
            <a:spLocks noGrp="1"/>
          </p:cNvSpPr>
          <p:nvPr>
            <p:ph type="body" idx="9"/>
          </p:nvPr>
        </p:nvSpPr>
        <p:spPr>
          <a:xfrm>
            <a:off x="8419535" y="3406533"/>
            <a:ext cx="2868059" cy="646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карточки факта">
  <p:cSld name="4 карточки факта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3"/>
          <p:cNvSpPr/>
          <p:nvPr/>
        </p:nvSpPr>
        <p:spPr>
          <a:xfrm>
            <a:off x="587375" y="2318038"/>
            <a:ext cx="5373000" cy="1805100"/>
          </a:xfrm>
          <a:prstGeom prst="roundRect">
            <a:avLst>
              <a:gd name="adj" fmla="val 9372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73"/>
          <p:cNvSpPr/>
          <p:nvPr/>
        </p:nvSpPr>
        <p:spPr>
          <a:xfrm>
            <a:off x="587375" y="4364287"/>
            <a:ext cx="5373000" cy="1805100"/>
          </a:xfrm>
          <a:prstGeom prst="roundRect">
            <a:avLst>
              <a:gd name="adj" fmla="val 9372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73"/>
          <p:cNvSpPr/>
          <p:nvPr/>
        </p:nvSpPr>
        <p:spPr>
          <a:xfrm>
            <a:off x="6235467" y="2318038"/>
            <a:ext cx="5373000" cy="1805100"/>
          </a:xfrm>
          <a:prstGeom prst="roundRect">
            <a:avLst>
              <a:gd name="adj" fmla="val 9372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3"/>
          <p:cNvSpPr/>
          <p:nvPr/>
        </p:nvSpPr>
        <p:spPr>
          <a:xfrm>
            <a:off x="6235467" y="4364287"/>
            <a:ext cx="5373000" cy="1805100"/>
          </a:xfrm>
          <a:prstGeom prst="roundRect">
            <a:avLst>
              <a:gd name="adj" fmla="val 9372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73"/>
          <p:cNvSpPr txBox="1">
            <a:spLocks noGrp="1"/>
          </p:cNvSpPr>
          <p:nvPr>
            <p:ph type="body" idx="1"/>
          </p:nvPr>
        </p:nvSpPr>
        <p:spPr>
          <a:xfrm>
            <a:off x="917625" y="2528888"/>
            <a:ext cx="648208" cy="78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183" name="Google Shape;183;p73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84" name="Google Shape;184;p73"/>
          <p:cNvSpPr txBox="1">
            <a:spLocks noGrp="1"/>
          </p:cNvSpPr>
          <p:nvPr>
            <p:ph type="body" idx="2"/>
          </p:nvPr>
        </p:nvSpPr>
        <p:spPr>
          <a:xfrm>
            <a:off x="917625" y="4605025"/>
            <a:ext cx="648208" cy="78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185" name="Google Shape;185;p73"/>
          <p:cNvSpPr txBox="1">
            <a:spLocks noGrp="1"/>
          </p:cNvSpPr>
          <p:nvPr>
            <p:ph type="body" idx="3"/>
          </p:nvPr>
        </p:nvSpPr>
        <p:spPr>
          <a:xfrm>
            <a:off x="6574122" y="4605025"/>
            <a:ext cx="648208" cy="78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186" name="Google Shape;186;p73"/>
          <p:cNvSpPr txBox="1">
            <a:spLocks noGrp="1"/>
          </p:cNvSpPr>
          <p:nvPr>
            <p:ph type="subTitle" idx="4"/>
          </p:nvPr>
        </p:nvSpPr>
        <p:spPr>
          <a:xfrm>
            <a:off x="1716374" y="2528888"/>
            <a:ext cx="3851999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7" name="Google Shape;187;p73"/>
          <p:cNvSpPr txBox="1">
            <a:spLocks noGrp="1"/>
          </p:cNvSpPr>
          <p:nvPr>
            <p:ph type="body" idx="5"/>
          </p:nvPr>
        </p:nvSpPr>
        <p:spPr>
          <a:xfrm>
            <a:off x="6574122" y="2528888"/>
            <a:ext cx="648208" cy="78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188" name="Google Shape;188;p73"/>
          <p:cNvSpPr txBox="1"/>
          <p:nvPr/>
        </p:nvSpPr>
        <p:spPr>
          <a:xfrm>
            <a:off x="7427625" y="2528888"/>
            <a:ext cx="3840517" cy="1066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logica Light"/>
              <a:buNone/>
            </a:pP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p73"/>
          <p:cNvSpPr txBox="1">
            <a:spLocks noGrp="1"/>
          </p:cNvSpPr>
          <p:nvPr>
            <p:ph type="body" idx="6"/>
          </p:nvPr>
        </p:nvSpPr>
        <p:spPr>
          <a:xfrm>
            <a:off x="7360170" y="2536669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73"/>
          <p:cNvSpPr txBox="1">
            <a:spLocks noGrp="1"/>
          </p:cNvSpPr>
          <p:nvPr>
            <p:ph type="body" idx="7"/>
          </p:nvPr>
        </p:nvSpPr>
        <p:spPr>
          <a:xfrm>
            <a:off x="7360170" y="460531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73"/>
          <p:cNvSpPr txBox="1">
            <a:spLocks noGrp="1"/>
          </p:cNvSpPr>
          <p:nvPr>
            <p:ph type="body" idx="8"/>
          </p:nvPr>
        </p:nvSpPr>
        <p:spPr>
          <a:xfrm>
            <a:off x="1716374" y="460531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карточки иконки">
  <p:cSld name="2 карточки иконки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84d08330cf_0_140"/>
          <p:cNvSpPr/>
          <p:nvPr/>
        </p:nvSpPr>
        <p:spPr>
          <a:xfrm>
            <a:off x="587375" y="2318575"/>
            <a:ext cx="5359500" cy="3847500"/>
          </a:xfrm>
          <a:prstGeom prst="roundRect">
            <a:avLst>
              <a:gd name="adj" fmla="val 4121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284d08330cf_0_140"/>
          <p:cNvSpPr/>
          <p:nvPr/>
        </p:nvSpPr>
        <p:spPr>
          <a:xfrm>
            <a:off x="6213450" y="2318575"/>
            <a:ext cx="5391300" cy="3847500"/>
          </a:xfrm>
          <a:prstGeom prst="roundRect">
            <a:avLst>
              <a:gd name="adj" fmla="val 4121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284d08330cf_0_140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6" name="Google Shape;196;g284d08330cf_0_140"/>
          <p:cNvSpPr txBox="1">
            <a:spLocks noGrp="1"/>
          </p:cNvSpPr>
          <p:nvPr>
            <p:ph type="subTitle" idx="1"/>
          </p:nvPr>
        </p:nvSpPr>
        <p:spPr>
          <a:xfrm>
            <a:off x="1665318" y="2537225"/>
            <a:ext cx="3534300" cy="3249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7" name="Google Shape;197;g284d08330cf_0_140"/>
          <p:cNvSpPr txBox="1">
            <a:spLocks noGrp="1"/>
          </p:cNvSpPr>
          <p:nvPr>
            <p:ph type="body" idx="2"/>
          </p:nvPr>
        </p:nvSpPr>
        <p:spPr>
          <a:xfrm>
            <a:off x="7299951" y="2536669"/>
            <a:ext cx="3567000" cy="3249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8" name="Google Shape;198;g284d08330cf_0_140"/>
          <p:cNvSpPr>
            <a:spLocks noGrp="1"/>
          </p:cNvSpPr>
          <p:nvPr>
            <p:ph type="pic" idx="3"/>
          </p:nvPr>
        </p:nvSpPr>
        <p:spPr>
          <a:xfrm>
            <a:off x="892225" y="2537225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g284d08330cf_0_140"/>
          <p:cNvSpPr>
            <a:spLocks noGrp="1"/>
          </p:cNvSpPr>
          <p:nvPr>
            <p:ph type="pic" idx="4"/>
          </p:nvPr>
        </p:nvSpPr>
        <p:spPr>
          <a:xfrm>
            <a:off x="6526844" y="2536669"/>
            <a:ext cx="540000" cy="54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карточки иконки">
  <p:cSld name="3 карточки иконки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4"/>
          <p:cNvSpPr/>
          <p:nvPr/>
        </p:nvSpPr>
        <p:spPr>
          <a:xfrm>
            <a:off x="587375" y="2318038"/>
            <a:ext cx="3482700" cy="3847500"/>
          </a:xfrm>
          <a:prstGeom prst="roundRect">
            <a:avLst>
              <a:gd name="adj" fmla="val 4121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74"/>
          <p:cNvSpPr/>
          <p:nvPr/>
        </p:nvSpPr>
        <p:spPr>
          <a:xfrm>
            <a:off x="4359276" y="2318038"/>
            <a:ext cx="3482700" cy="3847500"/>
          </a:xfrm>
          <a:prstGeom prst="roundRect">
            <a:avLst>
              <a:gd name="adj" fmla="val 4121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74"/>
          <p:cNvSpPr/>
          <p:nvPr/>
        </p:nvSpPr>
        <p:spPr>
          <a:xfrm>
            <a:off x="8131176" y="2318038"/>
            <a:ext cx="3482700" cy="3847500"/>
          </a:xfrm>
          <a:prstGeom prst="roundRect">
            <a:avLst>
              <a:gd name="adj" fmla="val 4121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74"/>
          <p:cNvSpPr>
            <a:spLocks noGrp="1"/>
          </p:cNvSpPr>
          <p:nvPr>
            <p:ph type="pic" idx="2"/>
          </p:nvPr>
        </p:nvSpPr>
        <p:spPr>
          <a:xfrm>
            <a:off x="879482" y="254793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74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9pPr>
          </a:lstStyle>
          <a:p>
            <a:endParaRPr/>
          </a:p>
        </p:txBody>
      </p:sp>
      <p:sp>
        <p:nvSpPr>
          <p:cNvPr id="206" name="Google Shape;206;p74"/>
          <p:cNvSpPr>
            <a:spLocks noGrp="1"/>
          </p:cNvSpPr>
          <p:nvPr>
            <p:ph type="pic" idx="3"/>
          </p:nvPr>
        </p:nvSpPr>
        <p:spPr>
          <a:xfrm>
            <a:off x="4649509" y="254793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7" name="Google Shape;207;p74"/>
          <p:cNvSpPr>
            <a:spLocks noGrp="1"/>
          </p:cNvSpPr>
          <p:nvPr>
            <p:ph type="pic" idx="4"/>
          </p:nvPr>
        </p:nvSpPr>
        <p:spPr>
          <a:xfrm>
            <a:off x="8419535" y="254793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8" name="Google Shape;208;p74"/>
          <p:cNvSpPr txBox="1">
            <a:spLocks noGrp="1"/>
          </p:cNvSpPr>
          <p:nvPr>
            <p:ph type="subTitle" idx="1"/>
          </p:nvPr>
        </p:nvSpPr>
        <p:spPr>
          <a:xfrm>
            <a:off x="879482" y="4061618"/>
            <a:ext cx="2893472" cy="179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9" name="Google Shape;209;p74"/>
          <p:cNvSpPr txBox="1">
            <a:spLocks noGrp="1"/>
          </p:cNvSpPr>
          <p:nvPr>
            <p:ph type="body" idx="5"/>
          </p:nvPr>
        </p:nvSpPr>
        <p:spPr>
          <a:xfrm>
            <a:off x="4649508" y="4059936"/>
            <a:ext cx="2868059" cy="1793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10" name="Google Shape;210;p74"/>
          <p:cNvSpPr txBox="1">
            <a:spLocks noGrp="1"/>
          </p:cNvSpPr>
          <p:nvPr>
            <p:ph type="body" idx="6"/>
          </p:nvPr>
        </p:nvSpPr>
        <p:spPr>
          <a:xfrm>
            <a:off x="8419534" y="4059936"/>
            <a:ext cx="2868059" cy="1793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11" name="Google Shape;211;p74"/>
          <p:cNvSpPr txBox="1">
            <a:spLocks noGrp="1"/>
          </p:cNvSpPr>
          <p:nvPr>
            <p:ph type="body" idx="7"/>
          </p:nvPr>
        </p:nvSpPr>
        <p:spPr>
          <a:xfrm>
            <a:off x="879482" y="3333381"/>
            <a:ext cx="2868059" cy="487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212" name="Google Shape;212;p74"/>
          <p:cNvSpPr txBox="1">
            <a:spLocks noGrp="1"/>
          </p:cNvSpPr>
          <p:nvPr>
            <p:ph type="body" idx="8"/>
          </p:nvPr>
        </p:nvSpPr>
        <p:spPr>
          <a:xfrm>
            <a:off x="4649509" y="3333381"/>
            <a:ext cx="2868059" cy="487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213" name="Google Shape;213;p74"/>
          <p:cNvSpPr txBox="1">
            <a:spLocks noGrp="1"/>
          </p:cNvSpPr>
          <p:nvPr>
            <p:ph type="body" idx="9"/>
          </p:nvPr>
        </p:nvSpPr>
        <p:spPr>
          <a:xfrm>
            <a:off x="8419535" y="3333381"/>
            <a:ext cx="2868059" cy="487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карточки иконки 1">
  <p:cSld name="4 карточки с иконками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84d08330cf_0_162"/>
          <p:cNvSpPr/>
          <p:nvPr/>
        </p:nvSpPr>
        <p:spPr>
          <a:xfrm>
            <a:off x="587375" y="2318038"/>
            <a:ext cx="5373000" cy="1805100"/>
          </a:xfrm>
          <a:prstGeom prst="roundRect">
            <a:avLst>
              <a:gd name="adj" fmla="val 9372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284d08330cf_0_162"/>
          <p:cNvSpPr/>
          <p:nvPr/>
        </p:nvSpPr>
        <p:spPr>
          <a:xfrm>
            <a:off x="587375" y="4364287"/>
            <a:ext cx="5373000" cy="1805100"/>
          </a:xfrm>
          <a:prstGeom prst="roundRect">
            <a:avLst>
              <a:gd name="adj" fmla="val 9372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284d08330cf_0_162"/>
          <p:cNvSpPr/>
          <p:nvPr/>
        </p:nvSpPr>
        <p:spPr>
          <a:xfrm>
            <a:off x="6235467" y="2318038"/>
            <a:ext cx="5373000" cy="1805100"/>
          </a:xfrm>
          <a:prstGeom prst="roundRect">
            <a:avLst>
              <a:gd name="adj" fmla="val 9372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284d08330cf_0_162"/>
          <p:cNvSpPr/>
          <p:nvPr/>
        </p:nvSpPr>
        <p:spPr>
          <a:xfrm>
            <a:off x="6235467" y="4364287"/>
            <a:ext cx="5373000" cy="1805100"/>
          </a:xfrm>
          <a:prstGeom prst="roundRect">
            <a:avLst>
              <a:gd name="adj" fmla="val 9372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284d08330cf_0_162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20" name="Google Shape;220;g284d08330cf_0_162"/>
          <p:cNvSpPr txBox="1">
            <a:spLocks noGrp="1"/>
          </p:cNvSpPr>
          <p:nvPr>
            <p:ph type="subTitle" idx="1"/>
          </p:nvPr>
        </p:nvSpPr>
        <p:spPr>
          <a:xfrm>
            <a:off x="1753849" y="2528888"/>
            <a:ext cx="3851999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1" name="Google Shape;221;g284d08330cf_0_162"/>
          <p:cNvSpPr txBox="1">
            <a:spLocks noGrp="1"/>
          </p:cNvSpPr>
          <p:nvPr>
            <p:ph type="body" idx="2"/>
          </p:nvPr>
        </p:nvSpPr>
        <p:spPr>
          <a:xfrm>
            <a:off x="7397645" y="2536669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g284d08330cf_0_162"/>
          <p:cNvSpPr txBox="1">
            <a:spLocks noGrp="1"/>
          </p:cNvSpPr>
          <p:nvPr>
            <p:ph type="body" idx="3"/>
          </p:nvPr>
        </p:nvSpPr>
        <p:spPr>
          <a:xfrm>
            <a:off x="7397645" y="460531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3" name="Google Shape;223;g284d08330cf_0_162"/>
          <p:cNvSpPr txBox="1">
            <a:spLocks noGrp="1"/>
          </p:cNvSpPr>
          <p:nvPr>
            <p:ph type="body" idx="4"/>
          </p:nvPr>
        </p:nvSpPr>
        <p:spPr>
          <a:xfrm>
            <a:off x="1753849" y="460531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g284d08330cf_0_162"/>
          <p:cNvSpPr>
            <a:spLocks noGrp="1"/>
          </p:cNvSpPr>
          <p:nvPr>
            <p:ph type="pic" idx="5"/>
          </p:nvPr>
        </p:nvSpPr>
        <p:spPr>
          <a:xfrm>
            <a:off x="879482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g284d08330cf_0_162"/>
          <p:cNvSpPr>
            <a:spLocks noGrp="1"/>
          </p:cNvSpPr>
          <p:nvPr>
            <p:ph type="pic" idx="6"/>
          </p:nvPr>
        </p:nvSpPr>
        <p:spPr>
          <a:xfrm>
            <a:off x="879482" y="4582540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26" name="Google Shape;226;g284d08330cf_0_162"/>
          <p:cNvSpPr>
            <a:spLocks noGrp="1"/>
          </p:cNvSpPr>
          <p:nvPr>
            <p:ph type="pic" idx="7"/>
          </p:nvPr>
        </p:nvSpPr>
        <p:spPr>
          <a:xfrm>
            <a:off x="6523279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27" name="Google Shape;227;g284d08330cf_0_162"/>
          <p:cNvSpPr>
            <a:spLocks noGrp="1"/>
          </p:cNvSpPr>
          <p:nvPr>
            <p:ph type="pic" idx="8"/>
          </p:nvPr>
        </p:nvSpPr>
        <p:spPr>
          <a:xfrm>
            <a:off x="6523279" y="4590035"/>
            <a:ext cx="540000" cy="54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карточек">
  <p:cSld name="5 карточек с иконками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5"/>
          <p:cNvSpPr/>
          <p:nvPr/>
        </p:nvSpPr>
        <p:spPr>
          <a:xfrm>
            <a:off x="587375" y="2314322"/>
            <a:ext cx="3489600" cy="1784700"/>
          </a:xfrm>
          <a:prstGeom prst="roundRect">
            <a:avLst>
              <a:gd name="adj" fmla="val 9247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75"/>
          <p:cNvSpPr/>
          <p:nvPr/>
        </p:nvSpPr>
        <p:spPr>
          <a:xfrm>
            <a:off x="8115814" y="2314322"/>
            <a:ext cx="3489600" cy="1784700"/>
          </a:xfrm>
          <a:prstGeom prst="roundRect">
            <a:avLst>
              <a:gd name="adj" fmla="val 9247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75"/>
          <p:cNvSpPr/>
          <p:nvPr/>
        </p:nvSpPr>
        <p:spPr>
          <a:xfrm>
            <a:off x="8115814" y="4389065"/>
            <a:ext cx="3489600" cy="1784700"/>
          </a:xfrm>
          <a:prstGeom prst="roundRect">
            <a:avLst>
              <a:gd name="adj" fmla="val 9247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75"/>
          <p:cNvSpPr/>
          <p:nvPr/>
        </p:nvSpPr>
        <p:spPr>
          <a:xfrm>
            <a:off x="587375" y="4389065"/>
            <a:ext cx="3489600" cy="1784700"/>
          </a:xfrm>
          <a:prstGeom prst="roundRect">
            <a:avLst>
              <a:gd name="adj" fmla="val 9247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75"/>
          <p:cNvSpPr/>
          <p:nvPr/>
        </p:nvSpPr>
        <p:spPr>
          <a:xfrm>
            <a:off x="4352181" y="2314322"/>
            <a:ext cx="3489600" cy="3851400"/>
          </a:xfrm>
          <a:prstGeom prst="roundRect">
            <a:avLst>
              <a:gd name="adj" fmla="val 4368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4" name="Google Shape;234;p75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35" name="Google Shape;235;p75"/>
          <p:cNvSpPr txBox="1">
            <a:spLocks noGrp="1"/>
          </p:cNvSpPr>
          <p:nvPr>
            <p:ph type="body" idx="1"/>
          </p:nvPr>
        </p:nvSpPr>
        <p:spPr>
          <a:xfrm>
            <a:off x="879481" y="5310750"/>
            <a:ext cx="2827200" cy="57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6" name="Google Shape;236;p75"/>
          <p:cNvSpPr txBox="1">
            <a:spLocks noGrp="1"/>
          </p:cNvSpPr>
          <p:nvPr>
            <p:ph type="body" idx="2"/>
          </p:nvPr>
        </p:nvSpPr>
        <p:spPr>
          <a:xfrm>
            <a:off x="8329593" y="5310750"/>
            <a:ext cx="2844000" cy="57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p75"/>
          <p:cNvSpPr txBox="1">
            <a:spLocks noGrp="1"/>
          </p:cNvSpPr>
          <p:nvPr>
            <p:ph type="body" idx="3"/>
          </p:nvPr>
        </p:nvSpPr>
        <p:spPr>
          <a:xfrm>
            <a:off x="4612033" y="3270225"/>
            <a:ext cx="2844000" cy="26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8" name="Google Shape;238;p75"/>
          <p:cNvSpPr txBox="1">
            <a:spLocks noGrp="1"/>
          </p:cNvSpPr>
          <p:nvPr>
            <p:ph type="body" idx="4"/>
          </p:nvPr>
        </p:nvSpPr>
        <p:spPr>
          <a:xfrm>
            <a:off x="8329592" y="3270225"/>
            <a:ext cx="28440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9" name="Google Shape;239;p75"/>
          <p:cNvSpPr>
            <a:spLocks noGrp="1"/>
          </p:cNvSpPr>
          <p:nvPr>
            <p:ph type="pic" idx="5"/>
          </p:nvPr>
        </p:nvSpPr>
        <p:spPr>
          <a:xfrm>
            <a:off x="879482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75"/>
          <p:cNvSpPr>
            <a:spLocks noGrp="1"/>
          </p:cNvSpPr>
          <p:nvPr>
            <p:ph type="pic" idx="6"/>
          </p:nvPr>
        </p:nvSpPr>
        <p:spPr>
          <a:xfrm>
            <a:off x="879482" y="4597530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75"/>
          <p:cNvSpPr>
            <a:spLocks noGrp="1"/>
          </p:cNvSpPr>
          <p:nvPr>
            <p:ph type="pic" idx="7"/>
          </p:nvPr>
        </p:nvSpPr>
        <p:spPr>
          <a:xfrm>
            <a:off x="4612033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75"/>
          <p:cNvSpPr>
            <a:spLocks noGrp="1"/>
          </p:cNvSpPr>
          <p:nvPr>
            <p:ph type="pic" idx="8"/>
          </p:nvPr>
        </p:nvSpPr>
        <p:spPr>
          <a:xfrm>
            <a:off x="8329594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75"/>
          <p:cNvSpPr>
            <a:spLocks noGrp="1"/>
          </p:cNvSpPr>
          <p:nvPr>
            <p:ph type="pic" idx="9"/>
          </p:nvPr>
        </p:nvSpPr>
        <p:spPr>
          <a:xfrm>
            <a:off x="8329594" y="4597530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75"/>
          <p:cNvSpPr txBox="1">
            <a:spLocks noGrp="1"/>
          </p:cNvSpPr>
          <p:nvPr>
            <p:ph type="body" idx="13"/>
          </p:nvPr>
        </p:nvSpPr>
        <p:spPr>
          <a:xfrm>
            <a:off x="879481" y="3261944"/>
            <a:ext cx="2827200" cy="57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карточек 1">
  <p:cSld name="6 карточек с иконками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84d08330cf_0_50"/>
          <p:cNvSpPr/>
          <p:nvPr/>
        </p:nvSpPr>
        <p:spPr>
          <a:xfrm>
            <a:off x="587375" y="2314322"/>
            <a:ext cx="3489600" cy="1784700"/>
          </a:xfrm>
          <a:prstGeom prst="roundRect">
            <a:avLst>
              <a:gd name="adj" fmla="val 9247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g284d08330cf_0_50"/>
          <p:cNvSpPr/>
          <p:nvPr/>
        </p:nvSpPr>
        <p:spPr>
          <a:xfrm>
            <a:off x="4352181" y="4389065"/>
            <a:ext cx="3489600" cy="1784700"/>
          </a:xfrm>
          <a:prstGeom prst="roundRect">
            <a:avLst>
              <a:gd name="adj" fmla="val 9247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284d08330cf_0_50"/>
          <p:cNvSpPr/>
          <p:nvPr/>
        </p:nvSpPr>
        <p:spPr>
          <a:xfrm>
            <a:off x="8115814" y="2314322"/>
            <a:ext cx="3489600" cy="1784700"/>
          </a:xfrm>
          <a:prstGeom prst="roundRect">
            <a:avLst>
              <a:gd name="adj" fmla="val 9247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284d08330cf_0_50"/>
          <p:cNvSpPr/>
          <p:nvPr/>
        </p:nvSpPr>
        <p:spPr>
          <a:xfrm>
            <a:off x="8115814" y="4389065"/>
            <a:ext cx="3489600" cy="1784700"/>
          </a:xfrm>
          <a:prstGeom prst="roundRect">
            <a:avLst>
              <a:gd name="adj" fmla="val 9247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g284d08330cf_0_50"/>
          <p:cNvSpPr/>
          <p:nvPr/>
        </p:nvSpPr>
        <p:spPr>
          <a:xfrm>
            <a:off x="587375" y="4389065"/>
            <a:ext cx="3489600" cy="1784700"/>
          </a:xfrm>
          <a:prstGeom prst="roundRect">
            <a:avLst>
              <a:gd name="adj" fmla="val 9247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g284d08330cf_0_50"/>
          <p:cNvSpPr/>
          <p:nvPr/>
        </p:nvSpPr>
        <p:spPr>
          <a:xfrm>
            <a:off x="4352181" y="2314322"/>
            <a:ext cx="3489600" cy="1784700"/>
          </a:xfrm>
          <a:prstGeom prst="roundRect">
            <a:avLst>
              <a:gd name="adj" fmla="val 9247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g284d08330cf_0_50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53" name="Google Shape;253;g284d08330cf_0_50"/>
          <p:cNvSpPr>
            <a:spLocks noGrp="1"/>
          </p:cNvSpPr>
          <p:nvPr>
            <p:ph type="pic" idx="2"/>
          </p:nvPr>
        </p:nvSpPr>
        <p:spPr>
          <a:xfrm>
            <a:off x="879482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g284d08330cf_0_50"/>
          <p:cNvSpPr>
            <a:spLocks noGrp="1"/>
          </p:cNvSpPr>
          <p:nvPr>
            <p:ph type="pic" idx="3"/>
          </p:nvPr>
        </p:nvSpPr>
        <p:spPr>
          <a:xfrm>
            <a:off x="4612033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5" name="Google Shape;255;g284d08330cf_0_50"/>
          <p:cNvSpPr>
            <a:spLocks noGrp="1"/>
          </p:cNvSpPr>
          <p:nvPr>
            <p:ph type="pic" idx="4"/>
          </p:nvPr>
        </p:nvSpPr>
        <p:spPr>
          <a:xfrm>
            <a:off x="8329594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6" name="Google Shape;256;g284d08330cf_0_50"/>
          <p:cNvSpPr txBox="1">
            <a:spLocks noGrp="1"/>
          </p:cNvSpPr>
          <p:nvPr>
            <p:ph type="body" idx="1"/>
          </p:nvPr>
        </p:nvSpPr>
        <p:spPr>
          <a:xfrm>
            <a:off x="8329592" y="3270225"/>
            <a:ext cx="28440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7" name="Google Shape;257;g284d08330cf_0_50"/>
          <p:cNvSpPr txBox="1">
            <a:spLocks noGrp="1"/>
          </p:cNvSpPr>
          <p:nvPr>
            <p:ph type="body" idx="5"/>
          </p:nvPr>
        </p:nvSpPr>
        <p:spPr>
          <a:xfrm>
            <a:off x="4612031" y="3270225"/>
            <a:ext cx="28440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8" name="Google Shape;258;g284d08330cf_0_50"/>
          <p:cNvSpPr>
            <a:spLocks noGrp="1"/>
          </p:cNvSpPr>
          <p:nvPr>
            <p:ph type="pic" idx="6"/>
          </p:nvPr>
        </p:nvSpPr>
        <p:spPr>
          <a:xfrm>
            <a:off x="879482" y="4597531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g284d08330cf_0_50"/>
          <p:cNvSpPr>
            <a:spLocks noGrp="1"/>
          </p:cNvSpPr>
          <p:nvPr>
            <p:ph type="pic" idx="7"/>
          </p:nvPr>
        </p:nvSpPr>
        <p:spPr>
          <a:xfrm>
            <a:off x="4612033" y="4597531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0" name="Google Shape;260;g284d08330cf_0_50"/>
          <p:cNvSpPr>
            <a:spLocks noGrp="1"/>
          </p:cNvSpPr>
          <p:nvPr>
            <p:ph type="pic" idx="8"/>
          </p:nvPr>
        </p:nvSpPr>
        <p:spPr>
          <a:xfrm>
            <a:off x="8329594" y="4597531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1" name="Google Shape;261;g284d08330cf_0_50"/>
          <p:cNvSpPr txBox="1">
            <a:spLocks noGrp="1"/>
          </p:cNvSpPr>
          <p:nvPr>
            <p:ph type="body" idx="9"/>
          </p:nvPr>
        </p:nvSpPr>
        <p:spPr>
          <a:xfrm>
            <a:off x="8329592" y="5311436"/>
            <a:ext cx="28440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g284d08330cf_0_50"/>
          <p:cNvSpPr txBox="1">
            <a:spLocks noGrp="1"/>
          </p:cNvSpPr>
          <p:nvPr>
            <p:ph type="body" idx="13"/>
          </p:nvPr>
        </p:nvSpPr>
        <p:spPr>
          <a:xfrm>
            <a:off x="879480" y="5311436"/>
            <a:ext cx="28440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3" name="Google Shape;263;g284d08330cf_0_50"/>
          <p:cNvSpPr txBox="1">
            <a:spLocks noGrp="1"/>
          </p:cNvSpPr>
          <p:nvPr>
            <p:ph type="body" idx="14"/>
          </p:nvPr>
        </p:nvSpPr>
        <p:spPr>
          <a:xfrm>
            <a:off x="4612031" y="5311436"/>
            <a:ext cx="28440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4" name="Google Shape;264;g284d08330cf_0_50"/>
          <p:cNvSpPr txBox="1">
            <a:spLocks noGrp="1"/>
          </p:cNvSpPr>
          <p:nvPr>
            <p:ph type="body" idx="15"/>
          </p:nvPr>
        </p:nvSpPr>
        <p:spPr>
          <a:xfrm>
            <a:off x="879481" y="3261944"/>
            <a:ext cx="2827200" cy="57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инальный слайд qr">
  <p:cSld name="Финальный слайд_1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870f9e6fac_0_71"/>
          <p:cNvSpPr/>
          <p:nvPr/>
        </p:nvSpPr>
        <p:spPr>
          <a:xfrm>
            <a:off x="7997251" y="586452"/>
            <a:ext cx="3600000" cy="3600000"/>
          </a:xfrm>
          <a:prstGeom prst="roundRect">
            <a:avLst>
              <a:gd name="adj" fmla="val 839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7" name="Google Shape;267;g2870f9e6fac_0_71"/>
          <p:cNvSpPr txBox="1">
            <a:spLocks noGrp="1"/>
          </p:cNvSpPr>
          <p:nvPr>
            <p:ph type="body" idx="1"/>
          </p:nvPr>
        </p:nvSpPr>
        <p:spPr>
          <a:xfrm>
            <a:off x="587375" y="4171415"/>
            <a:ext cx="65310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8" name="Google Shape;268;g2870f9e6fac_0_71"/>
          <p:cNvSpPr txBox="1">
            <a:spLocks noGrp="1"/>
          </p:cNvSpPr>
          <p:nvPr>
            <p:ph type="title"/>
          </p:nvPr>
        </p:nvSpPr>
        <p:spPr>
          <a:xfrm>
            <a:off x="587376" y="586452"/>
            <a:ext cx="6531000" cy="28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69" name="Google Shape;269;g2870f9e6fac_0_71"/>
          <p:cNvSpPr txBox="1">
            <a:spLocks noGrp="1"/>
          </p:cNvSpPr>
          <p:nvPr>
            <p:ph type="body" idx="2"/>
          </p:nvPr>
        </p:nvSpPr>
        <p:spPr>
          <a:xfrm>
            <a:off x="8183217" y="5870781"/>
            <a:ext cx="3421500" cy="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0" name="Google Shape;270;g2870f9e6fac_0_71"/>
          <p:cNvSpPr>
            <a:spLocks noGrp="1"/>
          </p:cNvSpPr>
          <p:nvPr>
            <p:ph type="pic" idx="3"/>
          </p:nvPr>
        </p:nvSpPr>
        <p:spPr>
          <a:xfrm>
            <a:off x="8192551" y="781752"/>
            <a:ext cx="3209400" cy="32094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sp>
      <p:sp>
        <p:nvSpPr>
          <p:cNvPr id="271" name="Google Shape;271;g2870f9e6fac_0_71"/>
          <p:cNvSpPr txBox="1">
            <a:spLocks noGrp="1"/>
          </p:cNvSpPr>
          <p:nvPr>
            <p:ph type="body" idx="4"/>
          </p:nvPr>
        </p:nvSpPr>
        <p:spPr>
          <a:xfrm>
            <a:off x="594748" y="4598572"/>
            <a:ext cx="6523627" cy="675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72" name="Google Shape;272;g2870f9e6fac_0_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0871" y="5922052"/>
            <a:ext cx="1130919" cy="299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+скриншот">
  <p:cSld name="Заголовок+скриншот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81"/>
          <p:cNvSpPr>
            <a:spLocks noGrp="1"/>
          </p:cNvSpPr>
          <p:nvPr>
            <p:ph type="pic" idx="2"/>
          </p:nvPr>
        </p:nvSpPr>
        <p:spPr>
          <a:xfrm>
            <a:off x="587375" y="2020957"/>
            <a:ext cx="11017251" cy="4144893"/>
          </a:xfrm>
          <a:prstGeom prst="rect">
            <a:avLst/>
          </a:prstGeom>
          <a:noFill/>
          <a:ln>
            <a:noFill/>
          </a:ln>
        </p:spPr>
      </p:sp>
      <p:sp>
        <p:nvSpPr>
          <p:cNvPr id="275" name="Google Shape;275;p81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ноформатные скрины">
  <p:cSld name="Разноформатные скрины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02"/>
          <p:cNvSpPr>
            <a:spLocks noGrp="1"/>
          </p:cNvSpPr>
          <p:nvPr>
            <p:ph type="pic" idx="2"/>
          </p:nvPr>
        </p:nvSpPr>
        <p:spPr>
          <a:xfrm>
            <a:off x="7004304" y="584200"/>
            <a:ext cx="4600320" cy="5581650"/>
          </a:xfrm>
          <a:prstGeom prst="roundRect">
            <a:avLst>
              <a:gd name="adj" fmla="val 3731"/>
            </a:avLst>
          </a:prstGeom>
          <a:solidFill>
            <a:schemeClr val="lt1"/>
          </a:solidFill>
          <a:ln w="19050" cap="flat" cmpd="sng">
            <a:solidFill>
              <a:schemeClr val="dk1">
                <a:alpha val="2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17500" dist="63500" dir="5400000" algn="ctr" rotWithShape="0">
              <a:srgbClr val="FDFFFD">
                <a:alpha val="20000"/>
              </a:srgbClr>
            </a:outerShdw>
          </a:effectLst>
        </p:spPr>
      </p:sp>
      <p:sp>
        <p:nvSpPr>
          <p:cNvPr id="278" name="Google Shape;278;p102"/>
          <p:cNvSpPr>
            <a:spLocks noGrp="1"/>
          </p:cNvSpPr>
          <p:nvPr>
            <p:ph type="pic" idx="3"/>
          </p:nvPr>
        </p:nvSpPr>
        <p:spPr>
          <a:xfrm>
            <a:off x="587374" y="584200"/>
            <a:ext cx="6069458" cy="3603752"/>
          </a:xfrm>
          <a:prstGeom prst="roundRect">
            <a:avLst>
              <a:gd name="adj" fmla="val 5374"/>
            </a:avLst>
          </a:prstGeom>
          <a:solidFill>
            <a:schemeClr val="lt1"/>
          </a:solidFill>
          <a:ln w="19050" cap="flat" cmpd="sng">
            <a:solidFill>
              <a:schemeClr val="dk1">
                <a:alpha val="2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17500" dist="63500" dir="5400000" algn="ctr" rotWithShape="0">
              <a:srgbClr val="FDFFFD">
                <a:alpha val="20000"/>
              </a:srgbClr>
            </a:outerShdw>
          </a:effectLst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в 2 стр + подзаголовок + текст">
  <p:cSld name="Заголовок в 1 строку + список_1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298f4381ff_0_72"/>
          <p:cNvSpPr txBox="1">
            <a:spLocks noGrp="1"/>
          </p:cNvSpPr>
          <p:nvPr>
            <p:ph type="body" idx="1"/>
          </p:nvPr>
        </p:nvSpPr>
        <p:spPr>
          <a:xfrm>
            <a:off x="587375" y="3044100"/>
            <a:ext cx="11017200" cy="31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1" name="Google Shape;281;g3298f4381ff_0_72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82" name="Google Shape;282;g3298f4381ff_0_72"/>
          <p:cNvSpPr txBox="1">
            <a:spLocks noGrp="1"/>
          </p:cNvSpPr>
          <p:nvPr>
            <p:ph type="body" idx="2"/>
          </p:nvPr>
        </p:nvSpPr>
        <p:spPr>
          <a:xfrm>
            <a:off x="587375" y="2528899"/>
            <a:ext cx="11017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1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 b="1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b="1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 b="1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1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1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1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1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1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5ACBF0"/>
          </p15:clr>
        </p15:guide>
        <p15:guide id="2" orient="horz" pos="1593">
          <p15:clr>
            <a:srgbClr val="5ACBF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в 1 стр + подзаголовок + текст">
  <p:cSld name="Заголовок в 1 строку + список_1_1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298f4381ff_0_91"/>
          <p:cNvSpPr txBox="1">
            <a:spLocks noGrp="1"/>
          </p:cNvSpPr>
          <p:nvPr>
            <p:ph type="body" idx="1"/>
          </p:nvPr>
        </p:nvSpPr>
        <p:spPr>
          <a:xfrm>
            <a:off x="587375" y="2528901"/>
            <a:ext cx="11017200" cy="3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5" name="Google Shape;285;g3298f4381ff_0_91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86" name="Google Shape;286;g3298f4381ff_0_91"/>
          <p:cNvSpPr txBox="1">
            <a:spLocks noGrp="1"/>
          </p:cNvSpPr>
          <p:nvPr>
            <p:ph type="body" idx="2"/>
          </p:nvPr>
        </p:nvSpPr>
        <p:spPr>
          <a:xfrm>
            <a:off x="587375" y="1808200"/>
            <a:ext cx="11017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1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 b="1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b="1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 b="1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1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1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1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1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1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5ACBF0"/>
          </p15:clr>
        </p15:guide>
        <p15:guide id="2" orient="horz" pos="1593">
          <p15:clr>
            <a:srgbClr val="5ACBF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тезиса на слайде">
  <p:cSld name="2 тезиса на слайде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4"/>
          <p:cNvSpPr txBox="1">
            <a:spLocks noGrp="1"/>
          </p:cNvSpPr>
          <p:nvPr>
            <p:ph type="body" idx="1"/>
          </p:nvPr>
        </p:nvSpPr>
        <p:spPr>
          <a:xfrm>
            <a:off x="587375" y="1115711"/>
            <a:ext cx="6943247" cy="1588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9" name="Google Shape;289;p54"/>
          <p:cNvSpPr txBox="1">
            <a:spLocks noGrp="1"/>
          </p:cNvSpPr>
          <p:nvPr>
            <p:ph type="body" idx="2"/>
          </p:nvPr>
        </p:nvSpPr>
        <p:spPr>
          <a:xfrm>
            <a:off x="4663429" y="3429000"/>
            <a:ext cx="6943247" cy="1588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в 1 строку + текст">
  <p:cSld name="Заголовок в 1 строку + текст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5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1223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2" name="Google Shape;292;p55"/>
          <p:cNvSpPr txBox="1">
            <a:spLocks noGrp="1"/>
          </p:cNvSpPr>
          <p:nvPr>
            <p:ph type="body" idx="1"/>
          </p:nvPr>
        </p:nvSpPr>
        <p:spPr>
          <a:xfrm>
            <a:off x="587375" y="2528888"/>
            <a:ext cx="11017251" cy="3636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5ACBF0"/>
          </p15:clr>
        </p15:guide>
        <p15:guide id="2" orient="horz" pos="1593">
          <p15:clr>
            <a:srgbClr val="5ACBF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ото в маске">
  <p:cSld name="Фото в маске_3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01"/>
          <p:cNvSpPr txBox="1">
            <a:spLocks noGrp="1"/>
          </p:cNvSpPr>
          <p:nvPr>
            <p:ph type="body" idx="1"/>
          </p:nvPr>
        </p:nvSpPr>
        <p:spPr>
          <a:xfrm>
            <a:off x="587375" y="2528888"/>
            <a:ext cx="5941015" cy="3621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5" name="Google Shape;295;p101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5941016" cy="125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6" name="Google Shape;296;p101"/>
          <p:cNvSpPr>
            <a:spLocks noGrp="1"/>
          </p:cNvSpPr>
          <p:nvPr>
            <p:ph type="pic" idx="2"/>
          </p:nvPr>
        </p:nvSpPr>
        <p:spPr>
          <a:xfrm>
            <a:off x="7464056" y="584200"/>
            <a:ext cx="4140569" cy="62738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87">
          <p15:clr>
            <a:schemeClr val="accent5"/>
          </p15:clr>
        </p15:guide>
        <p15:guide id="2" orient="horz" pos="1134">
          <p15:clr>
            <a:schemeClr val="accent5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 фото вертик">
  <p:cSld name="1_ фото вертик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68"/>
          <p:cNvSpPr txBox="1">
            <a:spLocks noGrp="1"/>
          </p:cNvSpPr>
          <p:nvPr>
            <p:ph type="body" idx="1"/>
          </p:nvPr>
        </p:nvSpPr>
        <p:spPr>
          <a:xfrm>
            <a:off x="587376" y="2528888"/>
            <a:ext cx="7127874" cy="3621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9" name="Google Shape;299;p68"/>
          <p:cNvSpPr txBox="1">
            <a:spLocks noGrp="1"/>
          </p:cNvSpPr>
          <p:nvPr>
            <p:ph type="title"/>
          </p:nvPr>
        </p:nvSpPr>
        <p:spPr>
          <a:xfrm>
            <a:off x="587376" y="584200"/>
            <a:ext cx="7127874" cy="125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00" name="Google Shape;300;p68"/>
          <p:cNvSpPr>
            <a:spLocks noGrp="1"/>
          </p:cNvSpPr>
          <p:nvPr>
            <p:ph type="pic" idx="2"/>
          </p:nvPr>
        </p:nvSpPr>
        <p:spPr>
          <a:xfrm>
            <a:off x="8112626" y="587200"/>
            <a:ext cx="3491999" cy="557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фото 1 1">
  <p:cSld name="2 фото_2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84d08330cf_0_20"/>
          <p:cNvSpPr>
            <a:spLocks noGrp="1"/>
          </p:cNvSpPr>
          <p:nvPr>
            <p:ph type="pic" idx="2"/>
          </p:nvPr>
        </p:nvSpPr>
        <p:spPr>
          <a:xfrm>
            <a:off x="8112626" y="587200"/>
            <a:ext cx="3491999" cy="557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03" name="Google Shape;303;g284d08330cf_0_20"/>
          <p:cNvSpPr>
            <a:spLocks noGrp="1"/>
          </p:cNvSpPr>
          <p:nvPr>
            <p:ph type="pic" idx="3"/>
          </p:nvPr>
        </p:nvSpPr>
        <p:spPr>
          <a:xfrm>
            <a:off x="587375" y="587376"/>
            <a:ext cx="7238849" cy="557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+ текст в 3 колонки">
  <p:cSld name="Заголовок + текст в 3 колонки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83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06" name="Google Shape;306;p83"/>
          <p:cNvSpPr txBox="1">
            <a:spLocks noGrp="1"/>
          </p:cNvSpPr>
          <p:nvPr>
            <p:ph type="body" idx="1"/>
          </p:nvPr>
        </p:nvSpPr>
        <p:spPr>
          <a:xfrm>
            <a:off x="4195798" y="4529684"/>
            <a:ext cx="2884488" cy="163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07" name="Google Shape;307;p83"/>
          <p:cNvSpPr txBox="1">
            <a:spLocks noGrp="1"/>
          </p:cNvSpPr>
          <p:nvPr>
            <p:ph type="body" idx="2"/>
          </p:nvPr>
        </p:nvSpPr>
        <p:spPr>
          <a:xfrm>
            <a:off x="7793104" y="4529684"/>
            <a:ext cx="2884488" cy="163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08" name="Google Shape;308;p83"/>
          <p:cNvSpPr txBox="1">
            <a:spLocks noGrp="1"/>
          </p:cNvSpPr>
          <p:nvPr>
            <p:ph type="body" idx="3"/>
          </p:nvPr>
        </p:nvSpPr>
        <p:spPr>
          <a:xfrm>
            <a:off x="586324" y="4529684"/>
            <a:ext cx="2884488" cy="163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8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49" cy="110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sz="4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8"/>
          <p:cNvSpPr txBox="1">
            <a:spLocks noGrp="1"/>
          </p:cNvSpPr>
          <p:nvPr>
            <p:ph type="body" idx="1"/>
          </p:nvPr>
        </p:nvSpPr>
        <p:spPr>
          <a:xfrm>
            <a:off x="587375" y="1825625"/>
            <a:ext cx="11017249" cy="4340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•"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⏤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⏤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⏤"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2" name="Google Shape;12;p48"/>
          <p:cNvSpPr txBox="1">
            <a:spLocks noGrp="1"/>
          </p:cNvSpPr>
          <p:nvPr>
            <p:ph type="dt" idx="10"/>
          </p:nvPr>
        </p:nvSpPr>
        <p:spPr>
          <a:xfrm>
            <a:off x="58737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3" name="Google Shape;13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48"/>
          <p:cNvSpPr txBox="1">
            <a:spLocks noGrp="1"/>
          </p:cNvSpPr>
          <p:nvPr>
            <p:ph type="sldNum" idx="12"/>
          </p:nvPr>
        </p:nvSpPr>
        <p:spPr>
          <a:xfrm>
            <a:off x="8861424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>
          <p15:clr>
            <a:srgbClr val="F26B43"/>
          </p15:clr>
        </p15:guide>
        <p15:guide id="2" pos="370">
          <p15:clr>
            <a:srgbClr val="F26B43"/>
          </p15:clr>
        </p15:guide>
        <p15:guide id="3" pos="7310">
          <p15:clr>
            <a:srgbClr val="F26B43"/>
          </p15:clr>
        </p15:guide>
        <p15:guide id="4" orient="horz" pos="38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intrans.gov.ru/activities/214/376/377/38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6"/>
          <p:cNvSpPr txBox="1">
            <a:spLocks noGrp="1"/>
          </p:cNvSpPr>
          <p:nvPr>
            <p:ph type="title"/>
          </p:nvPr>
        </p:nvSpPr>
        <p:spPr>
          <a:xfrm>
            <a:off x="656100" y="608928"/>
            <a:ext cx="10761300" cy="21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ru-RU" sz="5500"/>
              <a:t>Обязательный </a:t>
            </a:r>
            <a:br>
              <a:rPr lang="ru-RU" sz="5500"/>
            </a:br>
            <a:r>
              <a:rPr lang="ru-RU" sz="5500"/>
              <a:t>транспортный ЭДО</a:t>
            </a:r>
            <a:br>
              <a:rPr lang="ru-RU" sz="5500"/>
            </a:br>
            <a:r>
              <a:rPr lang="ru-RU" sz="5500"/>
              <a:t>для грузополучателей</a:t>
            </a:r>
            <a:endParaRPr sz="5500"/>
          </a:p>
        </p:txBody>
      </p:sp>
      <p:sp>
        <p:nvSpPr>
          <p:cNvPr id="315" name="Google Shape;315;p6"/>
          <p:cNvSpPr/>
          <p:nvPr/>
        </p:nvSpPr>
        <p:spPr>
          <a:xfrm>
            <a:off x="587375" y="4250725"/>
            <a:ext cx="11017200" cy="1915200"/>
          </a:xfrm>
          <a:prstGeom prst="roundRect">
            <a:avLst>
              <a:gd name="adj" fmla="val 763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6" name="Google Shape;316;p6"/>
          <p:cNvSpPr txBox="1">
            <a:spLocks noGrp="1"/>
          </p:cNvSpPr>
          <p:nvPr>
            <p:ph type="body" idx="1"/>
          </p:nvPr>
        </p:nvSpPr>
        <p:spPr>
          <a:xfrm>
            <a:off x="958500" y="4575031"/>
            <a:ext cx="9964800" cy="1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-RU" sz="1600" b="1" dirty="0"/>
              <a:t>7 июня 2025 года</a:t>
            </a:r>
            <a:r>
              <a:rPr lang="ru-RU" sz="1600" dirty="0"/>
              <a:t> был принят Федеральный закон № 140-ФЗ, который внес изменения </a:t>
            </a:r>
            <a:br>
              <a:rPr lang="ru-RU" sz="1600" dirty="0"/>
            </a:br>
            <a:r>
              <a:rPr lang="ru-RU" sz="1600" dirty="0"/>
              <a:t>в </a:t>
            </a:r>
            <a:r>
              <a:rPr lang="ru-RU" sz="1600" dirty="0">
                <a:solidFill>
                  <a:schemeClr val="tx1"/>
                </a:solidFill>
              </a:rPr>
              <a:t>Федеральный закон № 87-ФЗ «О транспортно-экспедиционной деятельности». </a:t>
            </a:r>
            <a:br>
              <a:rPr lang="ru-RU" sz="1600" dirty="0">
                <a:solidFill>
                  <a:schemeClr val="tx1"/>
                </a:solidFill>
              </a:rPr>
            </a:br>
            <a:br>
              <a:rPr lang="ru-RU" sz="1600" dirty="0"/>
            </a:br>
            <a:r>
              <a:rPr lang="ru-RU" sz="1600" dirty="0"/>
              <a:t>Одно из главных новых требований — логистический императив, то есть переход отрасли грузоперевозок на обязательный транспортный ЭДО.</a:t>
            </a:r>
            <a:endParaRPr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7"/>
          <p:cNvSpPr txBox="1">
            <a:spLocks noGrp="1"/>
          </p:cNvSpPr>
          <p:nvPr>
            <p:ph type="body" idx="1"/>
          </p:nvPr>
        </p:nvSpPr>
        <p:spPr>
          <a:xfrm>
            <a:off x="1330098" y="4586503"/>
            <a:ext cx="40056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 dirty="0"/>
              <a:t>Заказы </a:t>
            </a:r>
            <a:r>
              <a:rPr lang="ru-RU" sz="2000" dirty="0">
                <a:solidFill>
                  <a:schemeClr val="tx1"/>
                </a:solidFill>
              </a:rPr>
              <a:t>и </a:t>
            </a:r>
            <a:r>
              <a:rPr lang="ru-RU" sz="2000" dirty="0"/>
              <a:t>заявки</a:t>
            </a:r>
            <a:endParaRPr sz="2000" dirty="0"/>
          </a:p>
        </p:txBody>
      </p:sp>
      <p:sp>
        <p:nvSpPr>
          <p:cNvPr id="322" name="Google Shape;322;p27"/>
          <p:cNvSpPr txBox="1">
            <a:spLocks noGrp="1"/>
          </p:cNvSpPr>
          <p:nvPr>
            <p:ph type="body" idx="6"/>
          </p:nvPr>
        </p:nvSpPr>
        <p:spPr>
          <a:xfrm>
            <a:off x="7127023" y="4386411"/>
            <a:ext cx="47973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/>
              <a:t>транспортные </a:t>
            </a:r>
            <a:br>
              <a:rPr lang="ru-RU" sz="2000"/>
            </a:br>
            <a:r>
              <a:rPr lang="ru-RU" sz="2000"/>
              <a:t>железнодорожные накладные</a:t>
            </a:r>
            <a:endParaRPr sz="2000"/>
          </a:p>
        </p:txBody>
      </p:sp>
      <p:sp>
        <p:nvSpPr>
          <p:cNvPr id="323" name="Google Shape;323;p27"/>
          <p:cNvSpPr txBox="1">
            <a:spLocks noGrp="1"/>
          </p:cNvSpPr>
          <p:nvPr>
            <p:ph type="body" idx="7"/>
          </p:nvPr>
        </p:nvSpPr>
        <p:spPr>
          <a:xfrm>
            <a:off x="7127037" y="3244435"/>
            <a:ext cx="400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2000"/>
              <a:t>экспедиторские </a:t>
            </a:r>
            <a:br>
              <a:rPr lang="ru-RU" sz="2000"/>
            </a:br>
            <a:r>
              <a:rPr lang="ru-RU" sz="2000"/>
              <a:t>и складские расписки</a:t>
            </a: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2000"/>
          </a:p>
        </p:txBody>
      </p:sp>
      <p:sp>
        <p:nvSpPr>
          <p:cNvPr id="324" name="Google Shape;324;p27"/>
          <p:cNvSpPr txBox="1">
            <a:spLocks noGrp="1"/>
          </p:cNvSpPr>
          <p:nvPr>
            <p:ph type="body" idx="9"/>
          </p:nvPr>
        </p:nvSpPr>
        <p:spPr>
          <a:xfrm>
            <a:off x="1330098" y="5684484"/>
            <a:ext cx="40056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/>
              <a:t>поручение экспедитору</a:t>
            </a:r>
            <a:endParaRPr sz="2000"/>
          </a:p>
        </p:txBody>
      </p:sp>
      <p:sp>
        <p:nvSpPr>
          <p:cNvPr id="325" name="Google Shape;325;p27"/>
          <p:cNvSpPr txBox="1">
            <a:spLocks noGrp="1"/>
          </p:cNvSpPr>
          <p:nvPr>
            <p:ph type="body" idx="14"/>
          </p:nvPr>
        </p:nvSpPr>
        <p:spPr>
          <a:xfrm>
            <a:off x="7127037" y="5503711"/>
            <a:ext cx="400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/>
              <a:t>авиационные грузовые накладные</a:t>
            </a: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2000"/>
          </a:p>
        </p:txBody>
      </p:sp>
      <p:sp>
        <p:nvSpPr>
          <p:cNvPr id="326" name="Google Shape;326;p27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9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4000"/>
              <a:t>С 1 сентября 2026 года нужно перевести в электронный формат часть перевозочных документов</a:t>
            </a:r>
            <a:endParaRPr sz="4000"/>
          </a:p>
        </p:txBody>
      </p:sp>
      <p:sp>
        <p:nvSpPr>
          <p:cNvPr id="327" name="Google Shape;327;p27"/>
          <p:cNvSpPr txBox="1">
            <a:spLocks noGrp="1"/>
          </p:cNvSpPr>
          <p:nvPr>
            <p:ph type="body" idx="15"/>
          </p:nvPr>
        </p:nvSpPr>
        <p:spPr>
          <a:xfrm>
            <a:off x="1339523" y="3432190"/>
            <a:ext cx="4005600" cy="4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2000"/>
              <a:t>транспортные накладные</a:t>
            </a:r>
            <a:endParaRPr sz="2000"/>
          </a:p>
        </p:txBody>
      </p:sp>
      <p:pic>
        <p:nvPicPr>
          <p:cNvPr id="328" name="Google Shape;328;p27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87375" y="4485254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7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87375" y="3341020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7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87375" y="560479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7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345625" y="4485254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7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345625" y="3341020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7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345625" y="5604797"/>
            <a:ext cx="54000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ba02f7f922_0_5"/>
          <p:cNvSpPr txBox="1">
            <a:spLocks noGrp="1"/>
          </p:cNvSpPr>
          <p:nvPr>
            <p:ph type="body" idx="1"/>
          </p:nvPr>
        </p:nvSpPr>
        <p:spPr>
          <a:xfrm>
            <a:off x="587375" y="2112348"/>
            <a:ext cx="109539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Обязательность коснется всех участников логистических цепочек, </a:t>
            </a:r>
            <a:br>
              <a:rPr lang="ru-RU"/>
            </a:br>
            <a:r>
              <a:rPr lang="ru-RU"/>
              <a:t>которые задействованы в перевозке грузов наемным транспортом: </a:t>
            </a:r>
            <a:br>
              <a:rPr lang="ru-RU"/>
            </a:br>
            <a:r>
              <a:rPr lang="ru-RU" b="1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отправителей и получателей грузов, перевозчиков и экспедиторов.</a:t>
            </a:r>
            <a:br>
              <a:rPr lang="ru-RU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</a:br>
            <a:br>
              <a:rPr lang="ru-RU"/>
            </a:br>
            <a:r>
              <a:rPr lang="ru-RU"/>
              <a:t>Если компания только получает грузы, она не инициирует документооборот, </a:t>
            </a:r>
            <a:br>
              <a:rPr lang="ru-RU"/>
            </a:br>
            <a:r>
              <a:rPr lang="ru-RU"/>
              <a:t>но подписывает титул 3 в электронной транспортной накладной, </a:t>
            </a:r>
            <a:br>
              <a:rPr lang="ru-RU"/>
            </a:br>
            <a:r>
              <a:rPr lang="ru-RU"/>
              <a:t>подтверждая приемку груза.</a:t>
            </a:r>
            <a:endParaRPr/>
          </a:p>
        </p:txBody>
      </p:sp>
      <p:sp>
        <p:nvSpPr>
          <p:cNvPr id="339" name="Google Shape;339;g3ba02f7f922_0_5"/>
          <p:cNvSpPr txBox="1">
            <a:spLocks noGrp="1"/>
          </p:cNvSpPr>
          <p:nvPr>
            <p:ph type="title"/>
          </p:nvPr>
        </p:nvSpPr>
        <p:spPr>
          <a:xfrm>
            <a:off x="587400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4000"/>
              <a:t>Кому нужно внедрять </a:t>
            </a:r>
            <a:br>
              <a:rPr lang="ru-RU" sz="4000"/>
            </a:br>
            <a:r>
              <a:rPr lang="ru-RU" sz="4000"/>
              <a:t>транспортный ЭДО</a:t>
            </a:r>
            <a:endParaRPr sz="4000"/>
          </a:p>
        </p:txBody>
      </p:sp>
      <p:sp>
        <p:nvSpPr>
          <p:cNvPr id="340" name="Google Shape;340;g3ba02f7f922_0_5"/>
          <p:cNvSpPr/>
          <p:nvPr/>
        </p:nvSpPr>
        <p:spPr>
          <a:xfrm>
            <a:off x="587375" y="4831501"/>
            <a:ext cx="11017200" cy="1321500"/>
          </a:xfrm>
          <a:prstGeom prst="roundRect">
            <a:avLst>
              <a:gd name="adj" fmla="val 763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1" name="Google Shape;341;g3ba02f7f922_0_5"/>
          <p:cNvSpPr txBox="1">
            <a:spLocks noGrp="1"/>
          </p:cNvSpPr>
          <p:nvPr>
            <p:ph type="body" idx="1"/>
          </p:nvPr>
        </p:nvSpPr>
        <p:spPr>
          <a:xfrm>
            <a:off x="1748900" y="5144474"/>
            <a:ext cx="9100200" cy="7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/>
              <a:t>Важно! </a:t>
            </a:r>
            <a:br>
              <a:rPr lang="ru-RU" sz="1600"/>
            </a:br>
            <a:r>
              <a:rPr lang="ru-RU" sz="1600"/>
              <a:t>В отличие от грузоотправителей и перевозчиков, плата за подписание титулов </a:t>
            </a:r>
            <a:br>
              <a:rPr lang="ru-RU" sz="1600"/>
            </a:br>
            <a:r>
              <a:rPr lang="ru-RU" sz="1600"/>
              <a:t>с получателя </a:t>
            </a:r>
            <a:r>
              <a:rPr lang="ru-RU" sz="1600" b="1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обычно</a:t>
            </a:r>
            <a:r>
              <a:rPr lang="ru-RU" sz="1600"/>
              <a:t> не взимается.</a:t>
            </a:r>
            <a:endParaRPr sz="1600"/>
          </a:p>
        </p:txBody>
      </p:sp>
      <p:pic>
        <p:nvPicPr>
          <p:cNvPr id="342" name="Google Shape;342;g3ba02f7f922_0_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8220" y="5144483"/>
            <a:ext cx="54000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5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8124300" cy="24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5500"/>
              <a:t>Алгоритм перехода </a:t>
            </a:r>
            <a:br>
              <a:rPr lang="ru-RU" sz="5500"/>
            </a:br>
            <a:r>
              <a:rPr lang="ru-RU" sz="5500"/>
              <a:t>на электронные </a:t>
            </a:r>
            <a:br>
              <a:rPr lang="ru-RU" sz="5500"/>
            </a:br>
            <a:r>
              <a:rPr lang="ru-RU" sz="5500"/>
              <a:t>перевозочные </a:t>
            </a:r>
            <a:br>
              <a:rPr lang="ru-RU" sz="5500"/>
            </a:br>
            <a:r>
              <a:rPr lang="ru-RU" sz="5500"/>
              <a:t>документы (ЭПД)</a:t>
            </a:r>
            <a:endParaRPr sz="5500"/>
          </a:p>
        </p:txBody>
      </p:sp>
      <p:pic>
        <p:nvPicPr>
          <p:cNvPr id="348" name="Google Shape;348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32923" y="4494150"/>
            <a:ext cx="1671700" cy="167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1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4000"/>
              <a:t>Шаг 1. Проанализируйте </a:t>
            </a:r>
            <a:br>
              <a:rPr lang="ru-RU" sz="4000"/>
            </a:br>
            <a:r>
              <a:rPr lang="ru-RU" sz="4000"/>
              <a:t>свои процессы</a:t>
            </a:r>
            <a:endParaRPr sz="4000"/>
          </a:p>
        </p:txBody>
      </p:sp>
      <p:sp>
        <p:nvSpPr>
          <p:cNvPr id="354" name="Google Shape;354;p21"/>
          <p:cNvSpPr txBox="1"/>
          <p:nvPr/>
        </p:nvSpPr>
        <p:spPr>
          <a:xfrm>
            <a:off x="587375" y="4939500"/>
            <a:ext cx="3025200" cy="11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У большинства грузополучателей </a:t>
            </a: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это будут только транспортные накладные.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5" name="Google Shape;355;p21"/>
          <p:cNvSpPr txBox="1"/>
          <p:nvPr/>
        </p:nvSpPr>
        <p:spPr>
          <a:xfrm>
            <a:off x="4508826" y="4939499"/>
            <a:ext cx="3325200" cy="16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Это могут быть кладовщики, логисты, бухгалтеры, руководители. Зависит </a:t>
            </a: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от процессов в вашей компании.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6" name="Google Shape;356;p21"/>
          <p:cNvSpPr txBox="1"/>
          <p:nvPr/>
        </p:nvSpPr>
        <p:spPr>
          <a:xfrm>
            <a:off x="8305905" y="5431617"/>
            <a:ext cx="30372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Перейти на ЭДО нужно всем участникам цепочки.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7" name="Google Shape;357;p21"/>
          <p:cNvSpPr txBox="1"/>
          <p:nvPr/>
        </p:nvSpPr>
        <p:spPr>
          <a:xfrm>
            <a:off x="587375" y="3950426"/>
            <a:ext cx="3403800" cy="11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2000" b="1">
                <a:latin typeface="Montserrat"/>
                <a:ea typeface="Montserrat"/>
                <a:cs typeface="Montserrat"/>
                <a:sym typeface="Montserrat"/>
              </a:rPr>
              <a:t>С какими документами вы работаете </a:t>
            </a:r>
            <a:endParaRPr sz="20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" name="Google Shape;358;p21"/>
          <p:cNvSpPr txBox="1"/>
          <p:nvPr/>
        </p:nvSpPr>
        <p:spPr>
          <a:xfrm>
            <a:off x="4508835" y="3945719"/>
            <a:ext cx="30969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2000" b="1">
                <a:latin typeface="Montserrat"/>
                <a:ea typeface="Montserrat"/>
                <a:cs typeface="Montserrat"/>
                <a:sym typeface="Montserrat"/>
              </a:rPr>
              <a:t>Кто в компании участвует в процессе</a:t>
            </a:r>
            <a:endParaRPr sz="20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9" name="Google Shape;359;p21"/>
          <p:cNvSpPr txBox="1"/>
          <p:nvPr/>
        </p:nvSpPr>
        <p:spPr>
          <a:xfrm>
            <a:off x="8305905" y="3945712"/>
            <a:ext cx="36246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2000" b="1">
                <a:latin typeface="Montserrat"/>
                <a:ea typeface="Montserrat"/>
                <a:cs typeface="Montserrat"/>
                <a:sym typeface="Montserrat"/>
              </a:rPr>
              <a:t>С какими компаниями </a:t>
            </a:r>
            <a:br>
              <a:rPr lang="ru-RU" sz="2000" b="1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000" b="1">
                <a:latin typeface="Montserrat"/>
                <a:ea typeface="Montserrat"/>
                <a:cs typeface="Montserrat"/>
                <a:sym typeface="Montserrat"/>
              </a:rPr>
              <a:t>вы обмениваетесь перевозочными </a:t>
            </a:r>
            <a:br>
              <a:rPr lang="ru-RU" sz="2000" b="1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000" b="1">
                <a:latin typeface="Montserrat"/>
                <a:ea typeface="Montserrat"/>
                <a:cs typeface="Montserrat"/>
                <a:sym typeface="Montserrat"/>
              </a:rPr>
              <a:t>документами </a:t>
            </a:r>
            <a:endParaRPr sz="20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0" name="Google Shape;36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7366" y="3220393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08832" y="3220375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5903" y="3220387"/>
            <a:ext cx="54000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c607e33a69_0_33"/>
          <p:cNvSpPr/>
          <p:nvPr/>
        </p:nvSpPr>
        <p:spPr>
          <a:xfrm>
            <a:off x="587375" y="5251468"/>
            <a:ext cx="11017200" cy="924900"/>
          </a:xfrm>
          <a:prstGeom prst="roundRect">
            <a:avLst>
              <a:gd name="adj" fmla="val 763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8" name="Google Shape;368;g3c607e33a69_0_33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4000"/>
              <a:t>Шаг 2. Выберите сервис </a:t>
            </a:r>
            <a:br>
              <a:rPr lang="ru-RU" sz="4000"/>
            </a:br>
            <a:r>
              <a:rPr lang="ru-RU" sz="4000"/>
              <a:t>для обмена ЭПД</a:t>
            </a:r>
            <a:endParaRPr sz="4000"/>
          </a:p>
        </p:txBody>
      </p:sp>
      <p:sp>
        <p:nvSpPr>
          <p:cNvPr id="369" name="Google Shape;369;g3c607e33a69_0_33"/>
          <p:cNvSpPr txBox="1"/>
          <p:nvPr/>
        </p:nvSpPr>
        <p:spPr>
          <a:xfrm>
            <a:off x="587375" y="1925138"/>
            <a:ext cx="10879800" cy="9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Сервис должен быть предоставлен оператором информационных систем электронных перевозочных документов (оператор ИС ЭПД), который аккредитован Минтрансом. </a:t>
            </a: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По состоянию на январь 2026 года таких операторов 12: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g3c607e33a69_0_33"/>
          <p:cNvSpPr txBox="1"/>
          <p:nvPr/>
        </p:nvSpPr>
        <p:spPr>
          <a:xfrm>
            <a:off x="1047222" y="2991249"/>
            <a:ext cx="3465600" cy="20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АО «ПФ «СКБ Контур»</a:t>
            </a: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АО «Калуга Астрал»</a:t>
            </a: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ООО «Эдивеб»</a:t>
            </a: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ООО «Такском»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" name="Google Shape;371;g3c607e33a69_0_33"/>
          <p:cNvSpPr txBox="1"/>
          <p:nvPr/>
        </p:nvSpPr>
        <p:spPr>
          <a:xfrm>
            <a:off x="4486768" y="2991249"/>
            <a:ext cx="3465600" cy="20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ООО «</a:t>
            </a:r>
            <a:r>
              <a:rPr lang="ru-RU" sz="16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СберКорус</a:t>
            </a: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»</a:t>
            </a:r>
            <a:b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ООО «Компания «Тензор»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>
                <a:latin typeface="Montserrat"/>
                <a:ea typeface="Montserrat"/>
                <a:cs typeface="Montserrat"/>
                <a:sym typeface="Montserrat"/>
              </a:rPr>
              <a:t>ООО «</a:t>
            </a:r>
            <a:r>
              <a:rPr lang="ru-RU" sz="1600" dirty="0" err="1">
                <a:latin typeface="Montserrat"/>
                <a:ea typeface="Montserrat"/>
                <a:cs typeface="Montserrat"/>
                <a:sym typeface="Montserrat"/>
              </a:rPr>
              <a:t>Эвотор</a:t>
            </a:r>
            <a:r>
              <a:rPr lang="ru-RU" sz="1600" dirty="0">
                <a:latin typeface="Montserrat"/>
                <a:ea typeface="Montserrat"/>
                <a:cs typeface="Montserrat"/>
                <a:sym typeface="Montserrat"/>
              </a:rPr>
              <a:t> ОФД»</a:t>
            </a:r>
            <a:br>
              <a:rPr lang="ru-RU" sz="1600" dirty="0">
                <a:latin typeface="Montserrat"/>
                <a:ea typeface="Montserrat"/>
                <a:cs typeface="Montserrat"/>
                <a:sym typeface="Montserrat"/>
              </a:rPr>
            </a:br>
            <a:endParaRPr sz="1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>
                <a:latin typeface="Montserrat"/>
                <a:ea typeface="Montserrat"/>
                <a:cs typeface="Montserrat"/>
                <a:sym typeface="Montserrat"/>
              </a:rPr>
              <a:t>ООО «</a:t>
            </a:r>
            <a:r>
              <a:rPr lang="ru-RU" sz="1600" dirty="0" err="1">
                <a:latin typeface="Montserrat"/>
                <a:ea typeface="Montserrat"/>
                <a:cs typeface="Montserrat"/>
                <a:sym typeface="Montserrat"/>
              </a:rPr>
              <a:t>ФораПром</a:t>
            </a:r>
            <a:r>
              <a:rPr lang="ru-RU" sz="1600" dirty="0">
                <a:latin typeface="Montserrat"/>
                <a:ea typeface="Montserrat"/>
                <a:cs typeface="Montserrat"/>
                <a:sym typeface="Montserrat"/>
              </a:rPr>
              <a:t>»</a:t>
            </a:r>
            <a:br>
              <a:rPr lang="ru-RU" sz="1600" dirty="0">
                <a:latin typeface="Montserrat"/>
                <a:ea typeface="Montserrat"/>
                <a:cs typeface="Montserrat"/>
                <a:sym typeface="Montserrat"/>
              </a:rPr>
            </a:br>
            <a:endParaRPr sz="1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2" name="Google Shape;372;g3c607e33a69_0_33"/>
          <p:cNvSpPr txBox="1"/>
          <p:nvPr/>
        </p:nvSpPr>
        <p:spPr>
          <a:xfrm>
            <a:off x="8943860" y="2991243"/>
            <a:ext cx="2907900" cy="20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ООО «</a:t>
            </a:r>
            <a:r>
              <a:rPr lang="ru-RU" sz="16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Айтиком</a:t>
            </a: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»</a:t>
            </a:r>
            <a:b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ООО «ОПЕРАТОР-ЦРПТ»</a:t>
            </a:r>
            <a:b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АО «Точка»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3" name="Google Shape;373;g3c607e33a69_0_33"/>
          <p:cNvSpPr txBox="1"/>
          <p:nvPr/>
        </p:nvSpPr>
        <p:spPr>
          <a:xfrm>
            <a:off x="816745" y="5377943"/>
            <a:ext cx="10879800" cy="7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Список актуален на январь 2026 года. Проверить реестр можно на</a:t>
            </a:r>
            <a:r>
              <a:rPr lang="ru-RU" sz="1200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12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сайте Минтранса</a:t>
            </a:r>
            <a: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b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Вы работаете с документами в сервисе оператора ИС ЭПД, а он автоматически передает их в государственную информационную систему электронных перевозочных документов (ГИС ЭПД). Самостоятельно подключаться к ГИС ЭПД не нужно.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4" name="Google Shape;374;g3c607e33a69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375" y="2991243"/>
            <a:ext cx="327025" cy="3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g3c607e33a69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375" y="3461943"/>
            <a:ext cx="327025" cy="3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g3c607e33a69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375" y="3976455"/>
            <a:ext cx="327025" cy="3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g3c607e33a69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375" y="4441567"/>
            <a:ext cx="327025" cy="3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g3c607e33a69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4904" y="2991243"/>
            <a:ext cx="327025" cy="3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g3c607e33a69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4904" y="3461943"/>
            <a:ext cx="327025" cy="3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g3c607e33a69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4904" y="3976455"/>
            <a:ext cx="327025" cy="3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g3c607e33a69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4904" y="4441567"/>
            <a:ext cx="327025" cy="3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g3c607e33a69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624" y="2991243"/>
            <a:ext cx="327025" cy="3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g3c607e33a69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624" y="3461943"/>
            <a:ext cx="327025" cy="3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g3c607e33a69_0_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624" y="3976455"/>
            <a:ext cx="327025" cy="32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c607e33a69_0_50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6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4000"/>
              <a:t>Шаг 3. Проверьте наличие КЭП</a:t>
            </a:r>
            <a:endParaRPr sz="4000"/>
          </a:p>
        </p:txBody>
      </p:sp>
      <p:sp>
        <p:nvSpPr>
          <p:cNvPr id="391" name="Google Shape;391;g3c607e33a69_0_50"/>
          <p:cNvSpPr txBox="1"/>
          <p:nvPr/>
        </p:nvSpPr>
        <p:spPr>
          <a:xfrm>
            <a:off x="587375" y="1662386"/>
            <a:ext cx="10879800" cy="9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Вы уже определили, кто из сотрудников участвует в документообороте. Им потребуется электронная подпись. Титул 3 грузополучатель должен заверить квалифицированной электронной подписью (КЭП) или усиленной неквалифицированной электронной подписью (УНЭП) </a:t>
            </a: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в приложении Госключ, но возможны 2 сценария: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2" name="Google Shape;392;g3c607e33a69_0_50"/>
          <p:cNvSpPr txBox="1"/>
          <p:nvPr/>
        </p:nvSpPr>
        <p:spPr>
          <a:xfrm>
            <a:off x="1248653" y="3071211"/>
            <a:ext cx="3533400" cy="9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Уполномоченный сотрудник сразу подписывает титул 3 </a:t>
            </a: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с помощью КЭП или УНЭП.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3" name="Google Shape;393;g3c607e33a69_0_50"/>
          <p:cNvSpPr txBox="1"/>
          <p:nvPr/>
        </p:nvSpPr>
        <p:spPr>
          <a:xfrm>
            <a:off x="6142906" y="3071211"/>
            <a:ext cx="5610000" cy="9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Кладовщик подтверждает приемку груза простой электронной подписью (ПЭП), а уполномоченный сотрудник затем подписывает документ </a:t>
            </a: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с помощью КЭП или УНЭП.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4" name="Google Shape;394;g3c607e33a69_0_50"/>
          <p:cNvSpPr/>
          <p:nvPr/>
        </p:nvSpPr>
        <p:spPr>
          <a:xfrm>
            <a:off x="587375" y="4913700"/>
            <a:ext cx="11017200" cy="1257900"/>
          </a:xfrm>
          <a:prstGeom prst="roundRect">
            <a:avLst>
              <a:gd name="adj" fmla="val 763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5" name="Google Shape;395;g3c607e33a69_0_50"/>
          <p:cNvSpPr txBox="1">
            <a:spLocks noGrp="1"/>
          </p:cNvSpPr>
          <p:nvPr>
            <p:ph type="body" idx="1"/>
          </p:nvPr>
        </p:nvSpPr>
        <p:spPr>
          <a:xfrm>
            <a:off x="1629000" y="5193926"/>
            <a:ext cx="9244800" cy="6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/>
              <a:t>Обратите внимание</a:t>
            </a:r>
            <a:br>
              <a:rPr lang="ru-RU" sz="1200"/>
            </a:br>
            <a:r>
              <a:rPr lang="ru-RU" sz="1200" b="0"/>
              <a:t>Если документ подписывает не ИП или руководитель юрлица, а сотрудник организации, он делает это с помощью КЭП физлица. В этом случае нужно дополнительно использовать машиночитаемую доверенность (МЧД). </a:t>
            </a:r>
            <a:br>
              <a:rPr lang="ru-RU" sz="1200" b="0"/>
            </a:br>
            <a:r>
              <a:rPr lang="ru-RU" sz="1200" b="0"/>
              <a:t>Она подтверждает полномочия сотрудника на подпись перевозочных документов.</a:t>
            </a:r>
            <a:endParaRPr sz="1200" b="0"/>
          </a:p>
        </p:txBody>
      </p:sp>
      <p:pic>
        <p:nvPicPr>
          <p:cNvPr id="396" name="Google Shape;396;g3c607e33a69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7325" y="5193793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g3c607e33a69_0_50"/>
          <p:cNvSpPr txBox="1">
            <a:spLocks noGrp="1"/>
          </p:cNvSpPr>
          <p:nvPr>
            <p:ph type="title"/>
          </p:nvPr>
        </p:nvSpPr>
        <p:spPr>
          <a:xfrm>
            <a:off x="617529" y="3145352"/>
            <a:ext cx="540000" cy="6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4000"/>
              <a:t>1.</a:t>
            </a:r>
            <a:endParaRPr sz="4000"/>
          </a:p>
        </p:txBody>
      </p:sp>
      <p:sp>
        <p:nvSpPr>
          <p:cNvPr id="398" name="Google Shape;398;g3c607e33a69_0_50"/>
          <p:cNvSpPr txBox="1">
            <a:spLocks noGrp="1"/>
          </p:cNvSpPr>
          <p:nvPr>
            <p:ph type="title"/>
          </p:nvPr>
        </p:nvSpPr>
        <p:spPr>
          <a:xfrm>
            <a:off x="5424304" y="3145352"/>
            <a:ext cx="540000" cy="6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4000"/>
              <a:t>2.</a:t>
            </a:r>
            <a:endParaRPr sz="4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c607e33a69_0_68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4000"/>
              <a:t>Шаг 4. Выберите решение </a:t>
            </a:r>
            <a:br>
              <a:rPr lang="ru-RU" sz="4000"/>
            </a:br>
            <a:r>
              <a:rPr lang="ru-RU" sz="4000"/>
              <a:t>для работы с ЭПД</a:t>
            </a:r>
            <a:endParaRPr sz="4000"/>
          </a:p>
        </p:txBody>
      </p:sp>
      <p:sp>
        <p:nvSpPr>
          <p:cNvPr id="404" name="Google Shape;404;g3c607e33a69_0_68"/>
          <p:cNvSpPr txBox="1"/>
          <p:nvPr/>
        </p:nvSpPr>
        <p:spPr>
          <a:xfrm>
            <a:off x="1402904" y="2867181"/>
            <a:ext cx="4651800" cy="7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Веб-версии, которые можно </a:t>
            </a: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использовать в привычном браузере.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5" name="Google Shape;405;g3c607e33a69_0_68"/>
          <p:cNvSpPr txBox="1"/>
          <p:nvPr/>
        </p:nvSpPr>
        <p:spPr>
          <a:xfrm>
            <a:off x="587375" y="2114461"/>
            <a:ext cx="109290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Большинство операторов предлагают несколько вариантов решений: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" name="Google Shape;406;g3c607e33a69_0_68"/>
          <p:cNvSpPr txBox="1"/>
          <p:nvPr/>
        </p:nvSpPr>
        <p:spPr>
          <a:xfrm>
            <a:off x="1402897" y="3979289"/>
            <a:ext cx="46518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Модули для 1С или SAP ERP.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7" name="Google Shape;407;g3c607e33a69_0_68"/>
          <p:cNvSpPr txBox="1"/>
          <p:nvPr/>
        </p:nvSpPr>
        <p:spPr>
          <a:xfrm>
            <a:off x="7323516" y="2879538"/>
            <a:ext cx="4057200" cy="7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Интеграция с учетными системами </a:t>
            </a: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через API и иные решения.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8" name="Google Shape;408;g3c607e33a69_0_68"/>
          <p:cNvSpPr txBox="1"/>
          <p:nvPr/>
        </p:nvSpPr>
        <p:spPr>
          <a:xfrm>
            <a:off x="7323516" y="3942219"/>
            <a:ext cx="40572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Мобильные приложения. 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9" name="Google Shape;409;g3c607e33a69_0_68"/>
          <p:cNvSpPr txBox="1"/>
          <p:nvPr/>
        </p:nvSpPr>
        <p:spPr>
          <a:xfrm>
            <a:off x="599732" y="5339565"/>
            <a:ext cx="10929000" cy="9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Выбирайте решение с учетом ваших бизнес-процессов и учетных систем. Операторы ИС ЭПД проконсультируют и помогут выбрать подходящий вариант. Учитывайте, что интеграционные решения потребуют больше времени и ресурсов на внедрение и настройку.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0" name="Google Shape;410;g3c607e33a69_0_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8043" y="3857866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g3c607e33a69_0_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366" y="2888356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g3c607e33a69_0_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28053" y="2888362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g3c607e33a69_0_6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7385" y="3860655"/>
            <a:ext cx="54000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c607e33a69_0_90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4000"/>
              <a:t>Шаг 5. Пригласите контрагентов</a:t>
            </a:r>
            <a:endParaRPr sz="4000"/>
          </a:p>
        </p:txBody>
      </p:sp>
      <p:sp>
        <p:nvSpPr>
          <p:cNvPr id="419" name="Google Shape;419;g3c607e33a69_0_90"/>
          <p:cNvSpPr txBox="1"/>
          <p:nvPr/>
        </p:nvSpPr>
        <p:spPr>
          <a:xfrm>
            <a:off x="587375" y="1662749"/>
            <a:ext cx="10929000" cy="39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Транспортный ЭДО можно запустить только в том случае, если его подключат все участники логистической цепочки</a:t>
            </a: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:</a:t>
            </a: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Если вы готовы перейти на ЭДО, расскажите об этом своим контрагентам и пригласите их к обмену ЭПД. Большинство операторов ИС ЭПД уже настроили роуминг друг с другом, поэтому можно обмениваться электронными документами даже если вы с партнером используете разные сервисы.</a:t>
            </a: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Некоторые операторы ИС ЭПД предлагают помощь с подключением контрагентов. Если вам </a:t>
            </a:r>
            <a:br>
              <a:rPr lang="ru-RU" sz="16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это необходимо, уточните у оператора при подключении, есть ли такая возможность. 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0" name="Google Shape;420;g3c607e33a69_0_90"/>
          <p:cNvSpPr/>
          <p:nvPr/>
        </p:nvSpPr>
        <p:spPr>
          <a:xfrm>
            <a:off x="587375" y="2449213"/>
            <a:ext cx="2295900" cy="607200"/>
          </a:xfrm>
          <a:prstGeom prst="roundRect">
            <a:avLst>
              <a:gd name="adj" fmla="val 16667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540000" tIns="45700" rIns="900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  Отправитель</a:t>
            </a:r>
            <a:endParaRPr sz="1600"/>
          </a:p>
        </p:txBody>
      </p:sp>
      <p:pic>
        <p:nvPicPr>
          <p:cNvPr id="421" name="Google Shape;421;g3c607e33a69_0_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4819" y="2540647"/>
            <a:ext cx="4320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g3c607e33a69_0_90"/>
          <p:cNvSpPr/>
          <p:nvPr/>
        </p:nvSpPr>
        <p:spPr>
          <a:xfrm>
            <a:off x="3094207" y="2449213"/>
            <a:ext cx="2295900" cy="607200"/>
          </a:xfrm>
          <a:prstGeom prst="roundRect">
            <a:avLst>
              <a:gd name="adj" fmla="val 16667"/>
            </a:avLst>
          </a:prstGeom>
          <a:solidFill>
            <a:srgbClr val="F1F1F1"/>
          </a:solidFill>
          <a:ln>
            <a:noFill/>
          </a:ln>
        </p:spPr>
        <p:txBody>
          <a:bodyPr spcFirstLastPara="1" wrap="square" lIns="540000" tIns="45700" rIns="900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latin typeface="Montserrat"/>
                <a:ea typeface="Montserrat"/>
                <a:cs typeface="Montserrat"/>
                <a:sym typeface="Montserrat"/>
              </a:rPr>
              <a:t>  Перевозчик</a:t>
            </a:r>
            <a:endParaRPr sz="1600"/>
          </a:p>
        </p:txBody>
      </p:sp>
      <p:pic>
        <p:nvPicPr>
          <p:cNvPr id="423" name="Google Shape;423;g3c607e33a69_0_9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08742" y="2542164"/>
            <a:ext cx="428964" cy="4289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4" name="Google Shape;424;g3c607e33a69_0_90"/>
          <p:cNvGrpSpPr/>
          <p:nvPr/>
        </p:nvGrpSpPr>
        <p:grpSpPr>
          <a:xfrm>
            <a:off x="5601020" y="2449213"/>
            <a:ext cx="2295900" cy="607200"/>
            <a:chOff x="8676370" y="2449213"/>
            <a:chExt cx="2295900" cy="607200"/>
          </a:xfrm>
        </p:grpSpPr>
        <p:sp>
          <p:nvSpPr>
            <p:cNvPr id="425" name="Google Shape;425;g3c607e33a69_0_90"/>
            <p:cNvSpPr/>
            <p:nvPr/>
          </p:nvSpPr>
          <p:spPr>
            <a:xfrm>
              <a:off x="8676370" y="2449213"/>
              <a:ext cx="2295900" cy="607200"/>
            </a:xfrm>
            <a:prstGeom prst="roundRect">
              <a:avLst>
                <a:gd name="adj" fmla="val 16667"/>
              </a:avLst>
            </a:prstGeom>
            <a:solidFill>
              <a:srgbClr val="F1F1F1"/>
            </a:solidFill>
            <a:ln>
              <a:noFill/>
            </a:ln>
          </p:spPr>
          <p:txBody>
            <a:bodyPr spcFirstLastPara="1" wrap="square" lIns="540000" tIns="45700" rIns="900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latin typeface="Montserrat"/>
                  <a:ea typeface="Montserrat"/>
                  <a:cs typeface="Montserrat"/>
                  <a:sym typeface="Montserrat"/>
                </a:rPr>
                <a:t>  Экспедитор</a:t>
              </a:r>
              <a:endParaRPr sz="1600"/>
            </a:p>
          </p:txBody>
        </p:sp>
        <p:pic>
          <p:nvPicPr>
            <p:cNvPr id="426" name="Google Shape;426;g3c607e33a69_0_9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915204" y="2538337"/>
              <a:ext cx="428964" cy="42896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7" name="Google Shape;427;g3c607e33a69_0_90"/>
          <p:cNvGrpSpPr/>
          <p:nvPr/>
        </p:nvGrpSpPr>
        <p:grpSpPr>
          <a:xfrm>
            <a:off x="8107839" y="2449225"/>
            <a:ext cx="2864400" cy="607200"/>
            <a:chOff x="5601039" y="2449225"/>
            <a:chExt cx="2864400" cy="607200"/>
          </a:xfrm>
        </p:grpSpPr>
        <p:sp>
          <p:nvSpPr>
            <p:cNvPr id="428" name="Google Shape;428;g3c607e33a69_0_90"/>
            <p:cNvSpPr/>
            <p:nvPr/>
          </p:nvSpPr>
          <p:spPr>
            <a:xfrm>
              <a:off x="5601039" y="2449225"/>
              <a:ext cx="2864400" cy="607200"/>
            </a:xfrm>
            <a:prstGeom prst="roundRect">
              <a:avLst>
                <a:gd name="adj" fmla="val 16667"/>
              </a:avLst>
            </a:prstGeom>
            <a:solidFill>
              <a:srgbClr val="F1F1F1"/>
            </a:solidFill>
            <a:ln>
              <a:noFill/>
            </a:ln>
          </p:spPr>
          <p:txBody>
            <a:bodyPr spcFirstLastPara="1" wrap="square" lIns="540000" tIns="45700" rIns="900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latin typeface="Montserrat"/>
                  <a:ea typeface="Montserrat"/>
                  <a:cs typeface="Montserrat"/>
                  <a:sym typeface="Montserrat"/>
                </a:rPr>
                <a:t>Получатель груза</a:t>
              </a:r>
              <a:endParaRPr sz="1600"/>
            </a:p>
          </p:txBody>
        </p:sp>
        <p:pic>
          <p:nvPicPr>
            <p:cNvPr id="429" name="Google Shape;429;g3c607e33a69_0_9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12411" y="2550418"/>
              <a:ext cx="432000" cy="43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c607e33a69_0_102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8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000"/>
              <a:t>Шаг 6. Обучите персонал</a:t>
            </a:r>
            <a:endParaRPr sz="4000"/>
          </a:p>
        </p:txBody>
      </p:sp>
      <p:sp>
        <p:nvSpPr>
          <p:cNvPr id="435" name="Google Shape;435;g3c607e33a69_0_102"/>
          <p:cNvSpPr txBox="1"/>
          <p:nvPr/>
        </p:nvSpPr>
        <p:spPr>
          <a:xfrm>
            <a:off x="587375" y="1694300"/>
            <a:ext cx="10110000" cy="7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latin typeface="Montserrat"/>
                <a:ea typeface="Montserrat"/>
                <a:cs typeface="Montserrat"/>
                <a:sym typeface="Montserrat"/>
              </a:rPr>
              <a:t>Расскажите своим сотрудникам, как изменятся процессы документооборота, какие сервисы появятся для работы с ЭПД. </a:t>
            </a:r>
            <a:br>
              <a:rPr lang="ru-RU" sz="2000">
                <a:latin typeface="Montserrat"/>
                <a:ea typeface="Montserrat"/>
                <a:cs typeface="Montserrat"/>
                <a:sym typeface="Montserrat"/>
              </a:rPr>
            </a:b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6" name="Google Shape;436;g3c607e33a69_0_102"/>
          <p:cNvSpPr txBox="1"/>
          <p:nvPr/>
        </p:nvSpPr>
        <p:spPr>
          <a:xfrm>
            <a:off x="1068558" y="3407428"/>
            <a:ext cx="34656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2000">
                <a:latin typeface="Montserrat"/>
                <a:ea typeface="Montserrat"/>
                <a:cs typeface="Montserrat"/>
                <a:sym typeface="Montserrat"/>
              </a:rPr>
              <a:t>Подробные инструкции</a:t>
            </a:r>
            <a:br>
              <a:rPr lang="ru-RU" sz="2000">
                <a:latin typeface="Montserrat"/>
                <a:ea typeface="Montserrat"/>
                <a:cs typeface="Montserrat"/>
                <a:sym typeface="Montserrat"/>
              </a:rPr>
            </a:b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7" name="Google Shape;437;g3c607e33a69_0_102"/>
          <p:cNvSpPr txBox="1"/>
          <p:nvPr/>
        </p:nvSpPr>
        <p:spPr>
          <a:xfrm>
            <a:off x="1068558" y="3991713"/>
            <a:ext cx="34656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Ролики с обучениями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8" name="Google Shape;438;g3c607e33a69_0_102"/>
          <p:cNvSpPr txBox="1"/>
          <p:nvPr/>
        </p:nvSpPr>
        <p:spPr>
          <a:xfrm>
            <a:off x="1068558" y="4575979"/>
            <a:ext cx="18267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Вебинары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9" name="Google Shape;439;g3c607e33a69_0_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721" y="3436730"/>
            <a:ext cx="327025" cy="3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g3c607e33a69_0_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725" y="4021015"/>
            <a:ext cx="327025" cy="3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g3c607e33a69_0_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720" y="4605280"/>
            <a:ext cx="327025" cy="327025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g3c607e33a69_0_102"/>
          <p:cNvSpPr txBox="1"/>
          <p:nvPr/>
        </p:nvSpPr>
        <p:spPr>
          <a:xfrm>
            <a:off x="499452" y="2755036"/>
            <a:ext cx="8420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 большинства операторов ИС ЭПД есть базы знаний: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c607e33a69_0_109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8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000"/>
              <a:t>Шаг 7. Протестируйте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/>
          </a:p>
        </p:txBody>
      </p:sp>
      <p:sp>
        <p:nvSpPr>
          <p:cNvPr id="448" name="Google Shape;448;g3c607e33a69_0_109"/>
          <p:cNvSpPr txBox="1"/>
          <p:nvPr/>
        </p:nvSpPr>
        <p:spPr>
          <a:xfrm>
            <a:off x="587375" y="1706675"/>
            <a:ext cx="10212300" cy="3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latin typeface="Montserrat"/>
                <a:ea typeface="Montserrat"/>
                <a:cs typeface="Montserrat"/>
                <a:sym typeface="Montserrat"/>
              </a:rPr>
              <a:t>Начните внедрять новые правила постепенно: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9" name="Google Shape;449;g3c607e33a69_0_109"/>
          <p:cNvSpPr txBox="1"/>
          <p:nvPr/>
        </p:nvSpPr>
        <p:spPr>
          <a:xfrm>
            <a:off x="1320065" y="2628098"/>
            <a:ext cx="90843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latin typeface="Montserrat"/>
                <a:ea typeface="Montserrat"/>
                <a:cs typeface="Montserrat"/>
                <a:sym typeface="Montserrat"/>
              </a:rPr>
              <a:t>Договоритесь с одним из грузоотправителей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0" name="Google Shape;450;g3c607e33a69_0_109"/>
          <p:cNvSpPr txBox="1"/>
          <p:nvPr/>
        </p:nvSpPr>
        <p:spPr>
          <a:xfrm>
            <a:off x="1320065" y="5053363"/>
            <a:ext cx="69300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latin typeface="Montserrat"/>
                <a:ea typeface="Montserrat"/>
                <a:cs typeface="Montserrat"/>
                <a:sym typeface="Montserrat"/>
              </a:rPr>
              <a:t>Масштабируйте транспортный ЭДО.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1" name="Google Shape;451;g3c607e33a69_0_109"/>
          <p:cNvSpPr txBox="1"/>
          <p:nvPr/>
        </p:nvSpPr>
        <p:spPr>
          <a:xfrm>
            <a:off x="1320065" y="3556450"/>
            <a:ext cx="10212300" cy="10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latin typeface="Montserrat"/>
                <a:ea typeface="Montserrat"/>
                <a:cs typeface="Montserrat"/>
                <a:sym typeface="Montserrat"/>
              </a:rPr>
              <a:t>Выберите один маршрут или несколько партий товара, на которых </a:t>
            </a:r>
            <a:br>
              <a:rPr lang="ru-RU" sz="20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000">
                <a:latin typeface="Montserrat"/>
                <a:ea typeface="Montserrat"/>
                <a:cs typeface="Montserrat"/>
                <a:sym typeface="Montserrat"/>
              </a:rPr>
              <a:t>вы проверите работу с ЭПД. Это поможет выявить слабые места </a:t>
            </a:r>
            <a:br>
              <a:rPr lang="ru-RU" sz="20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000">
                <a:latin typeface="Montserrat"/>
                <a:ea typeface="Montserrat"/>
                <a:cs typeface="Montserrat"/>
                <a:sym typeface="Montserrat"/>
              </a:rPr>
              <a:t>в процессах и исправить частые ошибки.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2" name="Google Shape;452;g3c607e33a69_0_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7370" y="256947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g3c607e33a69_0_1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373" y="5007090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g3c607e33a69_0_10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7385" y="3561675"/>
            <a:ext cx="540000" cy="54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5" name="Google Shape;455;g3c607e33a69_0_109"/>
          <p:cNvCxnSpPr>
            <a:stCxn id="452" idx="2"/>
            <a:endCxn id="454" idx="0"/>
          </p:cNvCxnSpPr>
          <p:nvPr/>
        </p:nvCxnSpPr>
        <p:spPr>
          <a:xfrm>
            <a:off x="857370" y="3109477"/>
            <a:ext cx="0" cy="452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56" name="Google Shape;456;g3c607e33a69_0_109"/>
          <p:cNvCxnSpPr/>
          <p:nvPr/>
        </p:nvCxnSpPr>
        <p:spPr>
          <a:xfrm>
            <a:off x="857373" y="4095766"/>
            <a:ext cx="0" cy="9300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c607e33a69_0_116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8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000"/>
              <a:t>Шаг 8. Масштабируйте обмен ЭПД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/>
          </a:p>
        </p:txBody>
      </p:sp>
      <p:sp>
        <p:nvSpPr>
          <p:cNvPr id="462" name="Google Shape;462;g3c607e33a69_0_116"/>
          <p:cNvSpPr txBox="1"/>
          <p:nvPr/>
        </p:nvSpPr>
        <p:spPr>
          <a:xfrm>
            <a:off x="587375" y="1712100"/>
            <a:ext cx="10493400" cy="27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latin typeface="Montserrat"/>
                <a:ea typeface="Montserrat"/>
                <a:cs typeface="Montserrat"/>
                <a:sym typeface="Montserrat"/>
              </a:rPr>
              <a:t>Постепенно подключайте новых поставщиков к обмену электронными перевозочными документами. В первую очередь важно перейти </a:t>
            </a:r>
            <a:br>
              <a:rPr lang="ru-RU" sz="20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000">
                <a:latin typeface="Montserrat"/>
                <a:ea typeface="Montserrat"/>
                <a:cs typeface="Montserrat"/>
                <a:sym typeface="Montserrat"/>
              </a:rPr>
              <a:t>на цифровой формат работы с ключевыми партнерами, чтобы снизить организационные риски.</a:t>
            </a:r>
            <a:br>
              <a:rPr lang="ru-RU" sz="2000">
                <a:latin typeface="Montserrat"/>
                <a:ea typeface="Montserrat"/>
                <a:cs typeface="Montserrat"/>
                <a:sym typeface="Montserrat"/>
              </a:rPr>
            </a:b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latin typeface="Montserrat"/>
                <a:ea typeface="Montserrat"/>
                <a:cs typeface="Montserrat"/>
                <a:sym typeface="Montserrat"/>
              </a:rPr>
              <a:t>Практика показывает, что переход на ЭПД с учетом подключения контрагентов и тестирования процессов занимает от двух до шести месяцев.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3" name="Google Shape;463;g3c607e33a69_0_116"/>
          <p:cNvSpPr/>
          <p:nvPr/>
        </p:nvSpPr>
        <p:spPr>
          <a:xfrm>
            <a:off x="587375" y="5055575"/>
            <a:ext cx="11017200" cy="1097400"/>
          </a:xfrm>
          <a:prstGeom prst="roundRect">
            <a:avLst>
              <a:gd name="adj" fmla="val 763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4" name="Google Shape;464;g3c607e33a69_0_116"/>
          <p:cNvSpPr txBox="1">
            <a:spLocks noGrp="1"/>
          </p:cNvSpPr>
          <p:nvPr>
            <p:ph type="body" idx="1"/>
          </p:nvPr>
        </p:nvSpPr>
        <p:spPr>
          <a:xfrm>
            <a:off x="1748900" y="5364282"/>
            <a:ext cx="9100200" cy="7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0"/>
              <a:t>До 1 сентября 2026 года остается мало времени. Начинайте внедрять электронный документооборот сейчас, чтобы подготовиться в комфортном режиме.</a:t>
            </a:r>
            <a:endParaRPr sz="1600"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/>
          </a:p>
        </p:txBody>
      </p:sp>
      <p:pic>
        <p:nvPicPr>
          <p:cNvPr id="465" name="Google Shape;465;g3c607e33a69_0_1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8220" y="5364290"/>
            <a:ext cx="54000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6"/>
          <p:cNvSpPr txBox="1">
            <a:spLocks noGrp="1"/>
          </p:cNvSpPr>
          <p:nvPr>
            <p:ph type="body" idx="1"/>
          </p:nvPr>
        </p:nvSpPr>
        <p:spPr>
          <a:xfrm>
            <a:off x="1313414" y="2359901"/>
            <a:ext cx="4709700" cy="4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b="1">
                <a:latin typeface="Montserrat"/>
                <a:ea typeface="Montserrat"/>
                <a:cs typeface="Montserrat"/>
                <a:sym typeface="Montserrat"/>
              </a:rPr>
              <a:t>Единые форматы документов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1" name="Google Shape;471;p26"/>
          <p:cNvSpPr txBox="1">
            <a:spLocks noGrp="1"/>
          </p:cNvSpPr>
          <p:nvPr>
            <p:ph type="body" idx="3"/>
          </p:nvPr>
        </p:nvSpPr>
        <p:spPr>
          <a:xfrm>
            <a:off x="7053416" y="2357868"/>
            <a:ext cx="4785300" cy="4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b="1">
                <a:latin typeface="Montserrat"/>
                <a:ea typeface="Montserrat"/>
                <a:cs typeface="Montserrat"/>
                <a:sym typeface="Montserrat"/>
              </a:rPr>
              <a:t>Прозрачный процесс перевозки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2" name="Google Shape;472;p26"/>
          <p:cNvSpPr txBox="1">
            <a:spLocks noGrp="1"/>
          </p:cNvSpPr>
          <p:nvPr>
            <p:ph type="body" idx="5"/>
          </p:nvPr>
        </p:nvSpPr>
        <p:spPr>
          <a:xfrm>
            <a:off x="7053416" y="2869240"/>
            <a:ext cx="4218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/>
              <a:t>Каждый участник получает документы сразу после подписания, и вы видите все основные этапы перевозки</a:t>
            </a:r>
            <a:endParaRPr/>
          </a:p>
        </p:txBody>
      </p:sp>
      <p:sp>
        <p:nvSpPr>
          <p:cNvPr id="473" name="Google Shape;473;p26"/>
          <p:cNvSpPr txBox="1">
            <a:spLocks noGrp="1"/>
          </p:cNvSpPr>
          <p:nvPr>
            <p:ph type="body" idx="6"/>
          </p:nvPr>
        </p:nvSpPr>
        <p:spPr>
          <a:xfrm>
            <a:off x="1313414" y="4364526"/>
            <a:ext cx="4590000" cy="4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b="1">
                <a:latin typeface="Montserrat"/>
                <a:ea typeface="Montserrat"/>
                <a:cs typeface="Montserrat"/>
                <a:sym typeface="Montserrat"/>
              </a:rPr>
              <a:t>Быстрый обмен документами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4" name="Google Shape;474;p26"/>
          <p:cNvSpPr txBox="1">
            <a:spLocks noGrp="1"/>
          </p:cNvSpPr>
          <p:nvPr>
            <p:ph type="body" idx="8"/>
          </p:nvPr>
        </p:nvSpPr>
        <p:spPr>
          <a:xfrm>
            <a:off x="7053416" y="4430090"/>
            <a:ext cx="4006800" cy="4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b="1">
                <a:latin typeface="Montserrat"/>
                <a:ea typeface="Montserrat"/>
                <a:cs typeface="Montserrat"/>
                <a:sym typeface="Montserrat"/>
              </a:rPr>
              <a:t>Удобное хранение и архив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5" name="Google Shape;475;p26"/>
          <p:cNvSpPr txBox="1">
            <a:spLocks noGrp="1"/>
          </p:cNvSpPr>
          <p:nvPr>
            <p:ph type="body" idx="13"/>
          </p:nvPr>
        </p:nvSpPr>
        <p:spPr>
          <a:xfrm>
            <a:off x="7053416" y="4947902"/>
            <a:ext cx="4438800" cy="8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/>
              <a:t>Легко найти документы в электронном архиве и не нужно хранить бумажные версии</a:t>
            </a:r>
            <a:endParaRPr/>
          </a:p>
        </p:txBody>
      </p:sp>
      <p:sp>
        <p:nvSpPr>
          <p:cNvPr id="476" name="Google Shape;476;p26"/>
          <p:cNvSpPr txBox="1">
            <a:spLocks noGrp="1"/>
          </p:cNvSpPr>
          <p:nvPr>
            <p:ph type="body" idx="14"/>
          </p:nvPr>
        </p:nvSpPr>
        <p:spPr>
          <a:xfrm>
            <a:off x="1313414" y="4910827"/>
            <a:ext cx="4709700" cy="13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/>
              <a:t>Все документы доступны без задержек </a:t>
            </a:r>
            <a:br>
              <a:rPr lang="ru-RU"/>
            </a:br>
            <a:r>
              <a:rPr lang="ru-RU"/>
              <a:t>и обращения к контрагентам, что </a:t>
            </a:r>
            <a:br>
              <a:rPr lang="ru-RU"/>
            </a:br>
            <a:r>
              <a:rPr lang="ru-RU"/>
              <a:t>позволяет ускорить оплату оказанных услуг и управлять отсрочкой платежа </a:t>
            </a:r>
            <a:br>
              <a:rPr lang="ru-RU"/>
            </a:br>
            <a:r>
              <a:rPr lang="ru-RU"/>
              <a:t>с меньшими операционными потерями</a:t>
            </a:r>
            <a:endParaRPr/>
          </a:p>
        </p:txBody>
      </p:sp>
      <p:sp>
        <p:nvSpPr>
          <p:cNvPr id="477" name="Google Shape;477;p26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262900" cy="6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4000"/>
              <a:t>Что вы получите с переходом на ЭПД</a:t>
            </a:r>
            <a:endParaRPr sz="4000"/>
          </a:p>
        </p:txBody>
      </p:sp>
      <p:sp>
        <p:nvSpPr>
          <p:cNvPr id="478" name="Google Shape;478;p26"/>
          <p:cNvSpPr txBox="1">
            <a:spLocks noGrp="1"/>
          </p:cNvSpPr>
          <p:nvPr>
            <p:ph type="body" idx="15"/>
          </p:nvPr>
        </p:nvSpPr>
        <p:spPr>
          <a:xfrm>
            <a:off x="1313414" y="2869240"/>
            <a:ext cx="400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/>
              <a:t>Первый шаг к стандартизации пакета документов  со всеми контрагентами</a:t>
            </a:r>
            <a:endParaRPr sz="1600"/>
          </a:p>
        </p:txBody>
      </p:sp>
      <p:pic>
        <p:nvPicPr>
          <p:cNvPr id="479" name="Google Shape;47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7367" y="426189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11649" y="4364521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11649" y="2292316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5598" y="2294370"/>
            <a:ext cx="54000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heme Montserrat">
  <a:themeElements>
    <a:clrScheme name="White_2023">
      <a:dk1>
        <a:srgbClr val="000000"/>
      </a:dk1>
      <a:lt1>
        <a:srgbClr val="FEFFFE"/>
      </a:lt1>
      <a:dk2>
        <a:srgbClr val="F1F1F1"/>
      </a:dk2>
      <a:lt2>
        <a:srgbClr val="000000"/>
      </a:lt2>
      <a:accent1>
        <a:srgbClr val="00C5A7"/>
      </a:accent1>
      <a:accent2>
        <a:srgbClr val="FF8126"/>
      </a:accent2>
      <a:accent3>
        <a:srgbClr val="26AD50"/>
      </a:accent3>
      <a:accent4>
        <a:srgbClr val="FE5948"/>
      </a:accent4>
      <a:accent5>
        <a:srgbClr val="2191FE"/>
      </a:accent5>
      <a:accent6>
        <a:srgbClr val="B850CF"/>
      </a:accent6>
      <a:hlink>
        <a:srgbClr val="0671F6"/>
      </a:hlink>
      <a:folHlink>
        <a:srgbClr val="0570F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966</Words>
  <Application>Microsoft Office PowerPoint</Application>
  <PresentationFormat>Широкоэкранный</PresentationFormat>
  <Paragraphs>82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Geologica Light</vt:lpstr>
      <vt:lpstr>Arial</vt:lpstr>
      <vt:lpstr>Montserrat</vt:lpstr>
      <vt:lpstr>Geologica Medium</vt:lpstr>
      <vt:lpstr>Montserrat SemiBold</vt:lpstr>
      <vt:lpstr>Calibri</vt:lpstr>
      <vt:lpstr>Тheme Montserrat</vt:lpstr>
      <vt:lpstr>Обязательный  транспортный ЭДО для грузополучателей</vt:lpstr>
      <vt:lpstr>С 1 сентября 2026 года нужно перевести в электронный формат часть перевозочных документов</vt:lpstr>
      <vt:lpstr>Кому нужно внедрять  транспортный ЭДО</vt:lpstr>
      <vt:lpstr>Алгоритм перехода  на электронные  перевозочные  документы (ЭПД)</vt:lpstr>
      <vt:lpstr>Шаг 1. Проанализируйте  свои процессы</vt:lpstr>
      <vt:lpstr>Шаг 2. Выберите сервис  для обмена ЭПД</vt:lpstr>
      <vt:lpstr>Шаг 3. Проверьте наличие КЭП</vt:lpstr>
      <vt:lpstr>Шаг 4. Выберите решение  для работы с ЭПД</vt:lpstr>
      <vt:lpstr>Шаг 5. Пригласите контрагентов</vt:lpstr>
      <vt:lpstr>Шаг 6. Обучите персонал</vt:lpstr>
      <vt:lpstr>Шаг 7. Протестируйте </vt:lpstr>
      <vt:lpstr>Шаг 8. Масштабируйте обмен ЭПД  </vt:lpstr>
      <vt:lpstr>Что вы получите с переходом на ЭПД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Обязательный  транспортный ЭДО для грузополучателей</dc:title>
  <dc:creator>Ольга Преображенская</dc:creator>
  <cp:lastModifiedBy>Кротова Анастасия Сергеевна</cp:lastModifiedBy>
  <cp:revision>2</cp:revision>
  <dcterms:created xsi:type="dcterms:W3CDTF">2021-03-05T04:34:43Z</dcterms:created>
  <dcterms:modified xsi:type="dcterms:W3CDTF">2026-02-13T13:20:07Z</dcterms:modified>
</cp:coreProperties>
</file>